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e12e51fa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e12e51f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e12e51fa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e12e51fa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e12e51fa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e12e51fa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e12e51fa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e12e51fa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e12e51fa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e12e51fa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e12e51fa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e12e51fa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e12e51fa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e12e51fa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e12e51fa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e12e51fa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e12e51fa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e12e51fa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e12e51fa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e12e51fa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cd652a83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cd652a83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e12e51fa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e12e51fa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e12e51fa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e12e51fa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e12e51fa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e12e51fa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e12e51fa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e12e51fa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cd652a83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cd652a83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e12e51fa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e12e51f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e12e51fa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e12e51fa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e12e51fa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e12e51fa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SCALABLE ARCHITECTURE TO PROCESS LARGE DATA USING APACHE PARQUET DATA FORMAT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696300"/>
            <a:ext cx="82221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Team Members:                                                                                CPSC 531 - 03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Vishnu Vardhan Reddy Yeruva - 885174276                      Prof. Tseng-Ching Shen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Sri Satya Gopisetty - 885787150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Kinesis Data Firehose                       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Firehose is an extract, transform and load (ETL) service that captures, transforms and sends streaming data to data storages.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our project, we are using this technology to capture JSON data from data streams and transform this data into Parquet Data Format using Glue Catalog.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Parquet Data will be ingested to S3 Data Lake.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703" y="410000"/>
            <a:ext cx="8351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00" y="289950"/>
            <a:ext cx="8030401" cy="43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Glue Data Catalog   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Glue Data Catalog provides a unified interface to store and query information about data formats, schemas, and sources.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our project, we are using this technology to define the schema of the parquet data. Firehose, S3, and Athena use this schema to process, store, and query the parquet data.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100" y="409997"/>
            <a:ext cx="695325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75" y="226925"/>
            <a:ext cx="8517123" cy="44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Amazon S3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Amazon S3 is an object storage service that is used to store and retrieve any amount of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our project, we are using S3 to store the parquet data from firehose.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are using 3 S3 buckets.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</a:t>
            </a:r>
            <a:r>
              <a:rPr lang="en-GB"/>
              <a:t>paparquetstorage.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databackups3.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aaquerytables.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263" y="404325"/>
            <a:ext cx="6000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50" y="151275"/>
            <a:ext cx="8206900" cy="45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Amazon Athena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Athena is used to run ad-hoc queries using ANSI-SQL.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our project, we are using athena to query the data from the S3.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25" y="504275"/>
            <a:ext cx="657225" cy="5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75" y="315175"/>
            <a:ext cx="8559901" cy="442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Tableau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Tableau is a data visualization tool which has the ability to develop comprehensive, interactive workbooks and dashboards.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our project, we are using tableau to visualize our data and analyze the visualized data to get to know some characteristics and insights of the data.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375" y="453775"/>
            <a:ext cx="695325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5000"/>
              <a:buNone/>
            </a:pPr>
            <a:r>
              <a:rPr lang="en-GB" sz="2200"/>
              <a:t>Data Visualization of number of companies originated from various countries</a:t>
            </a:r>
            <a:endParaRPr sz="2200"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7625"/>
            <a:ext cx="8520600" cy="32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22075" y="394324"/>
            <a:ext cx="82221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INTRODUCTION</a:t>
            </a:r>
            <a:endParaRPr sz="3000"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598100" y="1368286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In </a:t>
            </a:r>
            <a:r>
              <a:rPr lang="en-GB"/>
              <a:t>this project firstly, we are ingesting JSON data into Kinesis Data Streams and converting the data into Apache Parquet Data Format using Amazon Kinesis Data Firehose.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After Conversion, we are storing this data in an S3 Data Lake.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We are querying this stored data using Amazon Athena.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We are analyzing and visualizing this queried data from athena in Tableau.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 rot="-554467">
            <a:off x="311664" y="1601128"/>
            <a:ext cx="8520485" cy="138658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00"/>
              <a:t>                                  THANK YOU!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Parquet Format over other Data Formats?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are converting the data to Parquet format because it is hard to access data from large CSV files, which is not ideal in Big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CSV files require a lot of space when compared to Parquet files. This makes using the CSV format more costly.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Whereas in Parquet format, the data is easy to access and also take up less space.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Apache Parquet Data Format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Apache Parquet is an optimized columnar data format where each column has a data type it has to follow, which makes it faster to work with because it reduces the need for code that parses data 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Parquet Data Format requires less space in storage when compared to other 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format is not easy for humans to read. We have to use code or special file viewers to read the parquet data.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84975" y="277375"/>
            <a:ext cx="8520600" cy="4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Parquet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CSV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Here we can see a clear difference between the file sizes of the same in Parquet format and CSV Format.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00" y="800475"/>
            <a:ext cx="8041000" cy="10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2672775"/>
            <a:ext cx="7830499" cy="5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950" y="1017800"/>
            <a:ext cx="73533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Used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AWS Kinesis Data Streams.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AWS Kinesis Data Firehose.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AWS Glue Data Catalog.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Amazon S3.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Amazon Athena.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Tableau.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Kinesis Data Streams                     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7932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Kinesis Data Streams </a:t>
            </a:r>
            <a:r>
              <a:rPr lang="en-GB"/>
              <a:t>focuses in ingesting and storing data streams.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our project, we are using this tool to capture the ingested data quickly.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captured data has been ingested to Kinesis Data Firehose.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15390" l="0" r="0" t="-15389"/>
          <a:stretch/>
        </p:blipFill>
        <p:spPr>
          <a:xfrm>
            <a:off x="4838779" y="304325"/>
            <a:ext cx="14217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5175"/>
            <a:ext cx="8361650" cy="43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