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9" r:id="rId4"/>
    <p:sldId id="290" r:id="rId5"/>
    <p:sldId id="291" r:id="rId6"/>
    <p:sldId id="259" r:id="rId7"/>
    <p:sldId id="258" r:id="rId8"/>
    <p:sldId id="285" r:id="rId9"/>
    <p:sldId id="262" r:id="rId10"/>
    <p:sldId id="292" r:id="rId11"/>
    <p:sldId id="293" r:id="rId12"/>
    <p:sldId id="294" r:id="rId13"/>
    <p:sldId id="295" r:id="rId14"/>
    <p:sldId id="264" r:id="rId15"/>
    <p:sldId id="298" r:id="rId16"/>
    <p:sldId id="267" r:id="rId17"/>
    <p:sldId id="268" r:id="rId18"/>
    <p:sldId id="297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g222460@gmail.com" userId="1affa4f4c11c8f85" providerId="LiveId" clId="{F94901C2-4B3D-4732-A7F5-04D99A0A243E}"/>
    <pc:docChg chg="undo redo custSel addSld delSld modSld sldOrd">
      <pc:chgData name="vg222460@gmail.com" userId="1affa4f4c11c8f85" providerId="LiveId" clId="{F94901C2-4B3D-4732-A7F5-04D99A0A243E}" dt="2023-07-07T05:37:35.323" v="1299" actId="14838"/>
      <pc:docMkLst>
        <pc:docMk/>
      </pc:docMkLst>
      <pc:sldChg chg="addSp delSp modSp del mod ord modTransition">
        <pc:chgData name="vg222460@gmail.com" userId="1affa4f4c11c8f85" providerId="LiveId" clId="{F94901C2-4B3D-4732-A7F5-04D99A0A243E}" dt="2023-07-06T19:09:58.673" v="1004" actId="47"/>
        <pc:sldMkLst>
          <pc:docMk/>
          <pc:sldMk cId="549395544" sldId="256"/>
        </pc:sldMkLst>
        <pc:spChg chg="del">
          <ac:chgData name="vg222460@gmail.com" userId="1affa4f4c11c8f85" providerId="LiveId" clId="{F94901C2-4B3D-4732-A7F5-04D99A0A243E}" dt="2023-07-06T18:48:00.091" v="152" actId="478"/>
          <ac:spMkLst>
            <pc:docMk/>
            <pc:sldMk cId="549395544" sldId="256"/>
            <ac:spMk id="2" creationId="{11F9540A-9A09-5740-529C-2A843ED3592A}"/>
          </ac:spMkLst>
        </pc:spChg>
        <pc:spChg chg="del">
          <ac:chgData name="vg222460@gmail.com" userId="1affa4f4c11c8f85" providerId="LiveId" clId="{F94901C2-4B3D-4732-A7F5-04D99A0A243E}" dt="2023-07-06T18:48:03.582" v="153" actId="478"/>
          <ac:spMkLst>
            <pc:docMk/>
            <pc:sldMk cId="549395544" sldId="256"/>
            <ac:spMk id="3" creationId="{BEEF6F86-907C-EC53-AF31-725EEFB79EF1}"/>
          </ac:spMkLst>
        </pc:spChg>
        <pc:spChg chg="add del mod">
          <ac:chgData name="vg222460@gmail.com" userId="1affa4f4c11c8f85" providerId="LiveId" clId="{F94901C2-4B3D-4732-A7F5-04D99A0A243E}" dt="2023-07-06T18:56:00.279" v="199"/>
          <ac:spMkLst>
            <pc:docMk/>
            <pc:sldMk cId="549395544" sldId="256"/>
            <ac:spMk id="10" creationId="{7D879D10-D38C-1609-6314-B969EC536193}"/>
          </ac:spMkLst>
        </pc:spChg>
        <pc:spChg chg="add del mod">
          <ac:chgData name="vg222460@gmail.com" userId="1affa4f4c11c8f85" providerId="LiveId" clId="{F94901C2-4B3D-4732-A7F5-04D99A0A243E}" dt="2023-07-06T18:56:00.279" v="199"/>
          <ac:spMkLst>
            <pc:docMk/>
            <pc:sldMk cId="549395544" sldId="256"/>
            <ac:spMk id="11" creationId="{DA97F1E7-DD14-864A-18A9-34315B02D2BF}"/>
          </ac:spMkLst>
        </pc:spChg>
        <pc:spChg chg="mod">
          <ac:chgData name="vg222460@gmail.com" userId="1affa4f4c11c8f85" providerId="LiveId" clId="{F94901C2-4B3D-4732-A7F5-04D99A0A243E}" dt="2023-07-06T19:07:09.041" v="1001" actId="14100"/>
          <ac:spMkLst>
            <pc:docMk/>
            <pc:sldMk cId="549395544" sldId="256"/>
            <ac:spMk id="12" creationId="{C108DA3C-2956-EA46-A9C1-27AD05D21755}"/>
          </ac:spMkLst>
        </pc:spChg>
        <pc:picChg chg="add del mod">
          <ac:chgData name="vg222460@gmail.com" userId="1affa4f4c11c8f85" providerId="LiveId" clId="{F94901C2-4B3D-4732-A7F5-04D99A0A243E}" dt="2023-07-06T18:46:30.142" v="150" actId="478"/>
          <ac:picMkLst>
            <pc:docMk/>
            <pc:sldMk cId="549395544" sldId="256"/>
            <ac:picMk id="5" creationId="{4263BF97-00DD-05E9-B1A1-6B83976D0ADB}"/>
          </ac:picMkLst>
        </pc:picChg>
        <pc:picChg chg="add del mod">
          <ac:chgData name="vg222460@gmail.com" userId="1affa4f4c11c8f85" providerId="LiveId" clId="{F94901C2-4B3D-4732-A7F5-04D99A0A243E}" dt="2023-07-06T18:49:31.596" v="158" actId="478"/>
          <ac:picMkLst>
            <pc:docMk/>
            <pc:sldMk cId="549395544" sldId="256"/>
            <ac:picMk id="7" creationId="{DF99F20E-3C48-8BDC-04CA-550F18A60A72}"/>
          </ac:picMkLst>
        </pc:picChg>
        <pc:picChg chg="add mod">
          <ac:chgData name="vg222460@gmail.com" userId="1affa4f4c11c8f85" providerId="LiveId" clId="{F94901C2-4B3D-4732-A7F5-04D99A0A243E}" dt="2023-07-06T18:57:52.841" v="213" actId="1076"/>
          <ac:picMkLst>
            <pc:docMk/>
            <pc:sldMk cId="549395544" sldId="256"/>
            <ac:picMk id="9" creationId="{4FF44571-7E99-D53E-A40D-2CBE2C8F8CB3}"/>
          </ac:picMkLst>
        </pc:picChg>
      </pc:sldChg>
      <pc:sldChg chg="addSp modSp del mod modAnim">
        <pc:chgData name="vg222460@gmail.com" userId="1affa4f4c11c8f85" providerId="LiveId" clId="{F94901C2-4B3D-4732-A7F5-04D99A0A243E}" dt="2023-07-06T19:28:49.961" v="1072" actId="47"/>
        <pc:sldMkLst>
          <pc:docMk/>
          <pc:sldMk cId="3047799757" sldId="257"/>
        </pc:sldMkLst>
        <pc:cxnChg chg="add mod">
          <ac:chgData name="vg222460@gmail.com" userId="1affa4f4c11c8f85" providerId="LiveId" clId="{F94901C2-4B3D-4732-A7F5-04D99A0A243E}" dt="2023-07-06T18:25:27.108" v="143" actId="1076"/>
          <ac:cxnSpMkLst>
            <pc:docMk/>
            <pc:sldMk cId="3047799757" sldId="257"/>
            <ac:cxnSpMk id="3" creationId="{20C0E606-E015-D6CC-5DDC-1196EB00C90A}"/>
          </ac:cxnSpMkLst>
        </pc:cxnChg>
        <pc:cxnChg chg="add mod">
          <ac:chgData name="vg222460@gmail.com" userId="1affa4f4c11c8f85" providerId="LiveId" clId="{F94901C2-4B3D-4732-A7F5-04D99A0A243E}" dt="2023-07-06T18:25:50.661" v="146" actId="13822"/>
          <ac:cxnSpMkLst>
            <pc:docMk/>
            <pc:sldMk cId="3047799757" sldId="257"/>
            <ac:cxnSpMk id="6" creationId="{2901CF40-C91C-13B6-BE9D-99A598C033E5}"/>
          </ac:cxnSpMkLst>
        </pc:cxnChg>
      </pc:sldChg>
      <pc:sldChg chg="modTransition">
        <pc:chgData name="vg222460@gmail.com" userId="1affa4f4c11c8f85" providerId="LiveId" clId="{F94901C2-4B3D-4732-A7F5-04D99A0A243E}" dt="2023-07-07T05:25:49.042" v="1218"/>
        <pc:sldMkLst>
          <pc:docMk/>
          <pc:sldMk cId="89843038" sldId="258"/>
        </pc:sldMkLst>
      </pc:sldChg>
      <pc:sldChg chg="modTransition">
        <pc:chgData name="vg222460@gmail.com" userId="1affa4f4c11c8f85" providerId="LiveId" clId="{F94901C2-4B3D-4732-A7F5-04D99A0A243E}" dt="2023-07-07T05:25:49.042" v="1218"/>
        <pc:sldMkLst>
          <pc:docMk/>
          <pc:sldMk cId="3208206515" sldId="259"/>
        </pc:sldMkLst>
      </pc:sldChg>
      <pc:sldChg chg="del">
        <pc:chgData name="vg222460@gmail.com" userId="1affa4f4c11c8f85" providerId="LiveId" clId="{F94901C2-4B3D-4732-A7F5-04D99A0A243E}" dt="2023-07-06T17:18:33.888" v="1" actId="2696"/>
        <pc:sldMkLst>
          <pc:docMk/>
          <pc:sldMk cId="355934662" sldId="260"/>
        </pc:sldMkLst>
      </pc:sldChg>
      <pc:sldChg chg="del">
        <pc:chgData name="vg222460@gmail.com" userId="1affa4f4c11c8f85" providerId="LiveId" clId="{F94901C2-4B3D-4732-A7F5-04D99A0A243E}" dt="2023-07-06T17:18:38.943" v="2" actId="2696"/>
        <pc:sldMkLst>
          <pc:docMk/>
          <pc:sldMk cId="3043408061" sldId="261"/>
        </pc:sldMkLst>
      </pc:sldChg>
      <pc:sldChg chg="addSp modSp mod modTransition">
        <pc:chgData name="vg222460@gmail.com" userId="1affa4f4c11c8f85" providerId="LiveId" clId="{F94901C2-4B3D-4732-A7F5-04D99A0A243E}" dt="2023-07-07T05:25:49.042" v="1218"/>
        <pc:sldMkLst>
          <pc:docMk/>
          <pc:sldMk cId="45588979" sldId="262"/>
        </pc:sldMkLst>
        <pc:picChg chg="add mod">
          <ac:chgData name="vg222460@gmail.com" userId="1affa4f4c11c8f85" providerId="LiveId" clId="{F94901C2-4B3D-4732-A7F5-04D99A0A243E}" dt="2023-07-07T05:24:25.940" v="1207" actId="1076"/>
          <ac:picMkLst>
            <pc:docMk/>
            <pc:sldMk cId="45588979" sldId="262"/>
            <ac:picMk id="2" creationId="{0F8EA51D-63C2-DA7F-0156-0CC161967440}"/>
          </ac:picMkLst>
        </pc:picChg>
        <pc:cxnChg chg="add mod">
          <ac:chgData name="vg222460@gmail.com" userId="1affa4f4c11c8f85" providerId="LiveId" clId="{F94901C2-4B3D-4732-A7F5-04D99A0A243E}" dt="2023-07-07T05:24:56.661" v="1211" actId="14100"/>
          <ac:cxnSpMkLst>
            <pc:docMk/>
            <pc:sldMk cId="45588979" sldId="262"/>
            <ac:cxnSpMk id="4" creationId="{06EF6BD2-D5B0-BD44-B732-E638C84B4D4D}"/>
          </ac:cxnSpMkLst>
        </pc:cxnChg>
      </pc:sldChg>
      <pc:sldChg chg="del">
        <pc:chgData name="vg222460@gmail.com" userId="1affa4f4c11c8f85" providerId="LiveId" clId="{F94901C2-4B3D-4732-A7F5-04D99A0A243E}" dt="2023-07-06T17:23:07.978" v="60" actId="2696"/>
        <pc:sldMkLst>
          <pc:docMk/>
          <pc:sldMk cId="1849153273" sldId="263"/>
        </pc:sldMkLst>
      </pc:sldChg>
      <pc:sldChg chg="addSp modSp mod modTransition">
        <pc:chgData name="vg222460@gmail.com" userId="1affa4f4c11c8f85" providerId="LiveId" clId="{F94901C2-4B3D-4732-A7F5-04D99A0A243E}" dt="2023-07-07T05:31:23.311" v="1258" actId="1076"/>
        <pc:sldMkLst>
          <pc:docMk/>
          <pc:sldMk cId="2249036255" sldId="264"/>
        </pc:sldMkLst>
        <pc:picChg chg="add mod">
          <ac:chgData name="vg222460@gmail.com" userId="1affa4f4c11c8f85" providerId="LiveId" clId="{F94901C2-4B3D-4732-A7F5-04D99A0A243E}" dt="2023-07-07T05:31:23.311" v="1258" actId="1076"/>
          <ac:picMkLst>
            <pc:docMk/>
            <pc:sldMk cId="2249036255" sldId="264"/>
            <ac:picMk id="2" creationId="{6538D05F-D4C9-59D0-C8D1-2FF385DFB327}"/>
          </ac:picMkLst>
        </pc:picChg>
      </pc:sldChg>
      <pc:sldChg chg="modSp del mod modTransition">
        <pc:chgData name="vg222460@gmail.com" userId="1affa4f4c11c8f85" providerId="LiveId" clId="{F94901C2-4B3D-4732-A7F5-04D99A0A243E}" dt="2023-07-07T05:28:36.716" v="1243" actId="47"/>
        <pc:sldMkLst>
          <pc:docMk/>
          <pc:sldMk cId="571579298" sldId="265"/>
        </pc:sldMkLst>
        <pc:picChg chg="mod">
          <ac:chgData name="vg222460@gmail.com" userId="1affa4f4c11c8f85" providerId="LiveId" clId="{F94901C2-4B3D-4732-A7F5-04D99A0A243E}" dt="2023-07-06T18:22:14.329" v="138" actId="14100"/>
          <ac:picMkLst>
            <pc:docMk/>
            <pc:sldMk cId="571579298" sldId="265"/>
            <ac:picMk id="3" creationId="{C8F4D0B9-A9BD-7856-2EDF-BFDF60A8E3FD}"/>
          </ac:picMkLst>
        </pc:picChg>
      </pc:sldChg>
      <pc:sldChg chg="del modTransition">
        <pc:chgData name="vg222460@gmail.com" userId="1affa4f4c11c8f85" providerId="LiveId" clId="{F94901C2-4B3D-4732-A7F5-04D99A0A243E}" dt="2023-07-07T05:31:26.155" v="1259" actId="47"/>
        <pc:sldMkLst>
          <pc:docMk/>
          <pc:sldMk cId="1127467059" sldId="266"/>
        </pc:sldMkLst>
      </pc:sldChg>
      <pc:sldChg chg="addSp modSp modTransition">
        <pc:chgData name="vg222460@gmail.com" userId="1affa4f4c11c8f85" providerId="LiveId" clId="{F94901C2-4B3D-4732-A7F5-04D99A0A243E}" dt="2023-07-07T05:25:49.042" v="1218"/>
        <pc:sldMkLst>
          <pc:docMk/>
          <pc:sldMk cId="3172469354" sldId="267"/>
        </pc:sldMkLst>
        <pc:picChg chg="add mod">
          <ac:chgData name="vg222460@gmail.com" userId="1affa4f4c11c8f85" providerId="LiveId" clId="{F94901C2-4B3D-4732-A7F5-04D99A0A243E}" dt="2023-07-07T04:39:09.620" v="1132"/>
          <ac:picMkLst>
            <pc:docMk/>
            <pc:sldMk cId="3172469354" sldId="267"/>
            <ac:picMk id="3" creationId="{79E72D34-0B70-9D32-F8BC-8D2B0405EAD4}"/>
          </ac:picMkLst>
        </pc:picChg>
      </pc:sldChg>
      <pc:sldChg chg="addSp modSp mod modTransition">
        <pc:chgData name="vg222460@gmail.com" userId="1affa4f4c11c8f85" providerId="LiveId" clId="{F94901C2-4B3D-4732-A7F5-04D99A0A243E}" dt="2023-07-07T05:32:14.493" v="1265" actId="1076"/>
        <pc:sldMkLst>
          <pc:docMk/>
          <pc:sldMk cId="3073283344" sldId="268"/>
        </pc:sldMkLst>
        <pc:picChg chg="add mod">
          <ac:chgData name="vg222460@gmail.com" userId="1affa4f4c11c8f85" providerId="LiveId" clId="{F94901C2-4B3D-4732-A7F5-04D99A0A243E}" dt="2023-07-07T05:32:14.493" v="1265" actId="1076"/>
          <ac:picMkLst>
            <pc:docMk/>
            <pc:sldMk cId="3073283344" sldId="268"/>
            <ac:picMk id="2" creationId="{D908C991-31DD-3B27-423B-86B838442E68}"/>
          </ac:picMkLst>
        </pc:picChg>
        <pc:picChg chg="add mod">
          <ac:chgData name="vg222460@gmail.com" userId="1affa4f4c11c8f85" providerId="LiveId" clId="{F94901C2-4B3D-4732-A7F5-04D99A0A243E}" dt="2023-07-07T04:39:33.654" v="1133"/>
          <ac:picMkLst>
            <pc:docMk/>
            <pc:sldMk cId="3073283344" sldId="268"/>
            <ac:picMk id="3" creationId="{7839DC53-7FA9-9CD1-03CD-139EF1B432B8}"/>
          </ac:picMkLst>
        </pc:picChg>
      </pc:sldChg>
      <pc:sldChg chg="del">
        <pc:chgData name="vg222460@gmail.com" userId="1affa4f4c11c8f85" providerId="LiveId" clId="{F94901C2-4B3D-4732-A7F5-04D99A0A243E}" dt="2023-07-07T05:22:41.952" v="1195" actId="47"/>
        <pc:sldMkLst>
          <pc:docMk/>
          <pc:sldMk cId="1602454801" sldId="269"/>
        </pc:sldMkLst>
      </pc:sldChg>
      <pc:sldChg chg="addSp delSp modSp del mod modTransition">
        <pc:chgData name="vg222460@gmail.com" userId="1affa4f4c11c8f85" providerId="LiveId" clId="{F94901C2-4B3D-4732-A7F5-04D99A0A243E}" dt="2023-07-07T05:27:35.445" v="1234" actId="47"/>
        <pc:sldMkLst>
          <pc:docMk/>
          <pc:sldMk cId="3412193237" sldId="270"/>
        </pc:sldMkLst>
        <pc:spChg chg="add del mod">
          <ac:chgData name="vg222460@gmail.com" userId="1affa4f4c11c8f85" providerId="LiveId" clId="{F94901C2-4B3D-4732-A7F5-04D99A0A243E}" dt="2023-07-06T18:20:09.607" v="134"/>
          <ac:spMkLst>
            <pc:docMk/>
            <pc:sldMk cId="3412193237" sldId="270"/>
            <ac:spMk id="2" creationId="{83127075-B174-EAE4-DE93-7B18D1BDDDF7}"/>
          </ac:spMkLst>
        </pc:spChg>
        <pc:picChg chg="mod">
          <ac:chgData name="vg222460@gmail.com" userId="1affa4f4c11c8f85" providerId="LiveId" clId="{F94901C2-4B3D-4732-A7F5-04D99A0A243E}" dt="2023-07-06T18:20:26.871" v="136" actId="14100"/>
          <ac:picMkLst>
            <pc:docMk/>
            <pc:sldMk cId="3412193237" sldId="270"/>
            <ac:picMk id="3" creationId="{A7C2AE51-1C06-4525-B1D9-8E3D3DFAD413}"/>
          </ac:picMkLst>
        </pc:picChg>
      </pc:sldChg>
      <pc:sldChg chg="del">
        <pc:chgData name="vg222460@gmail.com" userId="1affa4f4c11c8f85" providerId="LiveId" clId="{F94901C2-4B3D-4732-A7F5-04D99A0A243E}" dt="2023-07-06T17:18:15.402" v="0" actId="2696"/>
        <pc:sldMkLst>
          <pc:docMk/>
          <pc:sldMk cId="4065185902" sldId="271"/>
        </pc:sldMkLst>
      </pc:sldChg>
      <pc:sldChg chg="addSp delSp modSp add del mod modTransition">
        <pc:chgData name="vg222460@gmail.com" userId="1affa4f4c11c8f85" providerId="LiveId" clId="{F94901C2-4B3D-4732-A7F5-04D99A0A243E}" dt="2023-07-07T04:42:15.082" v="1136" actId="2696"/>
        <pc:sldMkLst>
          <pc:docMk/>
          <pc:sldMk cId="2561518108" sldId="272"/>
        </pc:sldMkLst>
        <pc:spChg chg="mod">
          <ac:chgData name="vg222460@gmail.com" userId="1affa4f4c11c8f85" providerId="LiveId" clId="{F94901C2-4B3D-4732-A7F5-04D99A0A243E}" dt="2023-07-07T04:33:57.671" v="1115" actId="1076"/>
          <ac:spMkLst>
            <pc:docMk/>
            <pc:sldMk cId="2561518108" sldId="272"/>
            <ac:spMk id="2" creationId="{1DB9823C-5126-5089-3662-534F66F58AFB}"/>
          </ac:spMkLst>
        </pc:spChg>
        <pc:spChg chg="mod">
          <ac:chgData name="vg222460@gmail.com" userId="1affa4f4c11c8f85" providerId="LiveId" clId="{F94901C2-4B3D-4732-A7F5-04D99A0A243E}" dt="2023-07-07T04:33:57.096" v="1114" actId="1076"/>
          <ac:spMkLst>
            <pc:docMk/>
            <pc:sldMk cId="2561518108" sldId="272"/>
            <ac:spMk id="3" creationId="{BD45DB2C-30F3-F42C-AB4F-7224755BAFDA}"/>
          </ac:spMkLst>
        </pc:spChg>
        <pc:picChg chg="add del mod">
          <ac:chgData name="vg222460@gmail.com" userId="1affa4f4c11c8f85" providerId="LiveId" clId="{F94901C2-4B3D-4732-A7F5-04D99A0A243E}" dt="2023-07-07T04:28:25.816" v="1089"/>
          <ac:picMkLst>
            <pc:docMk/>
            <pc:sldMk cId="2561518108" sldId="272"/>
            <ac:picMk id="4" creationId="{F638DB27-486D-6E63-D0FE-0F587BE5FE56}"/>
          </ac:picMkLst>
        </pc:picChg>
      </pc:sldChg>
      <pc:sldChg chg="del modTransition">
        <pc:chgData name="vg222460@gmail.com" userId="1affa4f4c11c8f85" providerId="LiveId" clId="{F94901C2-4B3D-4732-A7F5-04D99A0A243E}" dt="2023-07-07T05:26:30.852" v="1223" actId="47"/>
        <pc:sldMkLst>
          <pc:docMk/>
          <pc:sldMk cId="4121581372" sldId="273"/>
        </pc:sldMkLst>
      </pc:sldChg>
      <pc:sldChg chg="del">
        <pc:chgData name="vg222460@gmail.com" userId="1affa4f4c11c8f85" providerId="LiveId" clId="{F94901C2-4B3D-4732-A7F5-04D99A0A243E}" dt="2023-07-06T18:47:55.337" v="151" actId="47"/>
        <pc:sldMkLst>
          <pc:docMk/>
          <pc:sldMk cId="894952563" sldId="274"/>
        </pc:sldMkLst>
      </pc:sldChg>
      <pc:sldChg chg="new del">
        <pc:chgData name="vg222460@gmail.com" userId="1affa4f4c11c8f85" providerId="LiveId" clId="{F94901C2-4B3D-4732-A7F5-04D99A0A243E}" dt="2023-07-06T17:21:59.555" v="53" actId="2696"/>
        <pc:sldMkLst>
          <pc:docMk/>
          <pc:sldMk cId="574566129" sldId="275"/>
        </pc:sldMkLst>
      </pc:sldChg>
      <pc:sldChg chg="new del">
        <pc:chgData name="vg222460@gmail.com" userId="1affa4f4c11c8f85" providerId="LiveId" clId="{F94901C2-4B3D-4732-A7F5-04D99A0A243E}" dt="2023-07-06T17:22:02.686" v="54" actId="2696"/>
        <pc:sldMkLst>
          <pc:docMk/>
          <pc:sldMk cId="4082535543" sldId="276"/>
        </pc:sldMkLst>
      </pc:sldChg>
      <pc:sldChg chg="new del">
        <pc:chgData name="vg222460@gmail.com" userId="1affa4f4c11c8f85" providerId="LiveId" clId="{F94901C2-4B3D-4732-A7F5-04D99A0A243E}" dt="2023-07-06T17:21:57.247" v="52" actId="2696"/>
        <pc:sldMkLst>
          <pc:docMk/>
          <pc:sldMk cId="50858815" sldId="277"/>
        </pc:sldMkLst>
      </pc:sldChg>
      <pc:sldChg chg="new del">
        <pc:chgData name="vg222460@gmail.com" userId="1affa4f4c11c8f85" providerId="LiveId" clId="{F94901C2-4B3D-4732-A7F5-04D99A0A243E}" dt="2023-07-06T17:22:06.598" v="55" actId="2696"/>
        <pc:sldMkLst>
          <pc:docMk/>
          <pc:sldMk cId="1429496798" sldId="278"/>
        </pc:sldMkLst>
      </pc:sldChg>
      <pc:sldChg chg="new del">
        <pc:chgData name="vg222460@gmail.com" userId="1affa4f4c11c8f85" providerId="LiveId" clId="{F94901C2-4B3D-4732-A7F5-04D99A0A243E}" dt="2023-07-06T17:22:10.248" v="56" actId="2696"/>
        <pc:sldMkLst>
          <pc:docMk/>
          <pc:sldMk cId="2162096036" sldId="279"/>
        </pc:sldMkLst>
      </pc:sldChg>
      <pc:sldChg chg="addSp modSp new del mod">
        <pc:chgData name="vg222460@gmail.com" userId="1affa4f4c11c8f85" providerId="LiveId" clId="{F94901C2-4B3D-4732-A7F5-04D99A0A243E}" dt="2023-07-07T05:24:30.213" v="1208" actId="47"/>
        <pc:sldMkLst>
          <pc:docMk/>
          <pc:sldMk cId="83807537" sldId="280"/>
        </pc:sldMkLst>
        <pc:picChg chg="add mod">
          <ac:chgData name="vg222460@gmail.com" userId="1affa4f4c11c8f85" providerId="LiveId" clId="{F94901C2-4B3D-4732-A7F5-04D99A0A243E}" dt="2023-07-07T05:24:17.834" v="1205" actId="1076"/>
          <ac:picMkLst>
            <pc:docMk/>
            <pc:sldMk cId="83807537" sldId="280"/>
            <ac:picMk id="3" creationId="{00A71816-E5E5-D975-E718-ABCC6CF58C63}"/>
          </ac:picMkLst>
        </pc:picChg>
      </pc:sldChg>
      <pc:sldChg chg="new del">
        <pc:chgData name="vg222460@gmail.com" userId="1affa4f4c11c8f85" providerId="LiveId" clId="{F94901C2-4B3D-4732-A7F5-04D99A0A243E}" dt="2023-07-06T17:21:55.065" v="51" actId="2696"/>
        <pc:sldMkLst>
          <pc:docMk/>
          <pc:sldMk cId="1248378519" sldId="281"/>
        </pc:sldMkLst>
      </pc:sldChg>
      <pc:sldChg chg="delSp new del mod">
        <pc:chgData name="vg222460@gmail.com" userId="1affa4f4c11c8f85" providerId="LiveId" clId="{F94901C2-4B3D-4732-A7F5-04D99A0A243E}" dt="2023-07-06T18:56:45.847" v="202" actId="47"/>
        <pc:sldMkLst>
          <pc:docMk/>
          <pc:sldMk cId="3346595530" sldId="281"/>
        </pc:sldMkLst>
        <pc:spChg chg="del">
          <ac:chgData name="vg222460@gmail.com" userId="1affa4f4c11c8f85" providerId="LiveId" clId="{F94901C2-4B3D-4732-A7F5-04D99A0A243E}" dt="2023-07-06T18:53:45.481" v="167" actId="478"/>
          <ac:spMkLst>
            <pc:docMk/>
            <pc:sldMk cId="3346595530" sldId="281"/>
            <ac:spMk id="2" creationId="{16D335D8-D0ED-9248-AA79-594902B81B91}"/>
          </ac:spMkLst>
        </pc:spChg>
      </pc:sldChg>
      <pc:sldChg chg="addSp delSp modSp new mod ord modTransition">
        <pc:chgData name="vg222460@gmail.com" userId="1affa4f4c11c8f85" providerId="LiveId" clId="{F94901C2-4B3D-4732-A7F5-04D99A0A243E}" dt="2023-07-07T05:25:49.042" v="1218"/>
        <pc:sldMkLst>
          <pc:docMk/>
          <pc:sldMk cId="4244498434" sldId="281"/>
        </pc:sldMkLst>
        <pc:spChg chg="add mod">
          <ac:chgData name="vg222460@gmail.com" userId="1affa4f4c11c8f85" providerId="LiveId" clId="{F94901C2-4B3D-4732-A7F5-04D99A0A243E}" dt="2023-07-06T19:24:11.567" v="1051" actId="1076"/>
          <ac:spMkLst>
            <pc:docMk/>
            <pc:sldMk cId="4244498434" sldId="281"/>
            <ac:spMk id="8" creationId="{93A4EF76-D66D-F52D-D5F4-C88941DBF5EE}"/>
          </ac:spMkLst>
        </pc:spChg>
        <pc:picChg chg="add del mod">
          <ac:chgData name="vg222460@gmail.com" userId="1affa4f4c11c8f85" providerId="LiveId" clId="{F94901C2-4B3D-4732-A7F5-04D99A0A243E}" dt="2023-07-06T19:10:56.759" v="1011" actId="478"/>
          <ac:picMkLst>
            <pc:docMk/>
            <pc:sldMk cId="4244498434" sldId="281"/>
            <ac:picMk id="3" creationId="{F4739EE2-EB77-43FB-76ED-349AABFEB0C0}"/>
          </ac:picMkLst>
        </pc:picChg>
        <pc:picChg chg="add del mod">
          <ac:chgData name="vg222460@gmail.com" userId="1affa4f4c11c8f85" providerId="LiveId" clId="{F94901C2-4B3D-4732-A7F5-04D99A0A243E}" dt="2023-07-06T19:20:40.954" v="1016" actId="478"/>
          <ac:picMkLst>
            <pc:docMk/>
            <pc:sldMk cId="4244498434" sldId="281"/>
            <ac:picMk id="5" creationId="{C3327D7C-835F-2B23-FF15-CECD2BBBC638}"/>
          </ac:picMkLst>
        </pc:picChg>
        <pc:picChg chg="add del mod">
          <ac:chgData name="vg222460@gmail.com" userId="1affa4f4c11c8f85" providerId="LiveId" clId="{F94901C2-4B3D-4732-A7F5-04D99A0A243E}" dt="2023-07-06T19:20:55.263" v="1018" actId="478"/>
          <ac:picMkLst>
            <pc:docMk/>
            <pc:sldMk cId="4244498434" sldId="281"/>
            <ac:picMk id="7" creationId="{B26CD808-349D-43A2-81AD-8DB987CF0194}"/>
          </ac:picMkLst>
        </pc:picChg>
        <pc:picChg chg="add mod">
          <ac:chgData name="vg222460@gmail.com" userId="1affa4f4c11c8f85" providerId="LiveId" clId="{F94901C2-4B3D-4732-A7F5-04D99A0A243E}" dt="2023-07-06T19:23:18.911" v="1026" actId="14100"/>
          <ac:picMkLst>
            <pc:docMk/>
            <pc:sldMk cId="4244498434" sldId="281"/>
            <ac:picMk id="1026" creationId="{3320239A-4C7A-6E38-9FD4-612BFBABCADE}"/>
          </ac:picMkLst>
        </pc:picChg>
      </pc:sldChg>
      <pc:sldChg chg="addSp delSp modSp add mod modTransition modAnim">
        <pc:chgData name="vg222460@gmail.com" userId="1affa4f4c11c8f85" providerId="LiveId" clId="{F94901C2-4B3D-4732-A7F5-04D99A0A243E}" dt="2023-07-07T05:25:49.042" v="1218"/>
        <pc:sldMkLst>
          <pc:docMk/>
          <pc:sldMk cId="350764897" sldId="282"/>
        </pc:sldMkLst>
        <pc:spChg chg="mod">
          <ac:chgData name="vg222460@gmail.com" userId="1affa4f4c11c8f85" providerId="LiveId" clId="{F94901C2-4B3D-4732-A7F5-04D99A0A243E}" dt="2023-07-06T19:24:42.360" v="1057" actId="1076"/>
          <ac:spMkLst>
            <pc:docMk/>
            <pc:sldMk cId="350764897" sldId="282"/>
            <ac:spMk id="8" creationId="{93A4EF76-D66D-F52D-D5F4-C88941DBF5EE}"/>
          </ac:spMkLst>
        </pc:spChg>
        <pc:picChg chg="add del mod">
          <ac:chgData name="vg222460@gmail.com" userId="1affa4f4c11c8f85" providerId="LiveId" clId="{F94901C2-4B3D-4732-A7F5-04D99A0A243E}" dt="2023-07-07T04:21:23.534" v="1074" actId="21"/>
          <ac:picMkLst>
            <pc:docMk/>
            <pc:sldMk cId="350764897" sldId="282"/>
            <ac:picMk id="2" creationId="{F72D2C7F-403E-163F-A483-8F7A9665CA78}"/>
          </ac:picMkLst>
        </pc:picChg>
        <pc:picChg chg="add del mod">
          <ac:chgData name="vg222460@gmail.com" userId="1affa4f4c11c8f85" providerId="LiveId" clId="{F94901C2-4B3D-4732-A7F5-04D99A0A243E}" dt="2023-07-07T05:20:09.427" v="1171" actId="478"/>
          <ac:picMkLst>
            <pc:docMk/>
            <pc:sldMk cId="350764897" sldId="282"/>
            <ac:picMk id="3" creationId="{C12B8E55-9F29-B7A6-AD2B-165A958D7C5B}"/>
          </ac:picMkLst>
        </pc:picChg>
        <pc:picChg chg="add mod">
          <ac:chgData name="vg222460@gmail.com" userId="1affa4f4c11c8f85" providerId="LiveId" clId="{F94901C2-4B3D-4732-A7F5-04D99A0A243E}" dt="2023-07-07T05:20:07.353" v="1170" actId="1076"/>
          <ac:picMkLst>
            <pc:docMk/>
            <pc:sldMk cId="350764897" sldId="282"/>
            <ac:picMk id="4" creationId="{8F40FA56-737E-288A-0D6E-4854E51A84C4}"/>
          </ac:picMkLst>
        </pc:picChg>
        <pc:picChg chg="add del mod">
          <ac:chgData name="vg222460@gmail.com" userId="1affa4f4c11c8f85" providerId="LiveId" clId="{F94901C2-4B3D-4732-A7F5-04D99A0A243E}" dt="2023-07-07T04:44:25.317" v="1145" actId="21"/>
          <ac:picMkLst>
            <pc:docMk/>
            <pc:sldMk cId="350764897" sldId="282"/>
            <ac:picMk id="6" creationId="{9C7DCFD5-26D0-CBD1-0CB6-C90B5023E9C8}"/>
          </ac:picMkLst>
        </pc:picChg>
        <pc:picChg chg="add del mod">
          <ac:chgData name="vg222460@gmail.com" userId="1affa4f4c11c8f85" providerId="LiveId" clId="{F94901C2-4B3D-4732-A7F5-04D99A0A243E}" dt="2023-07-07T04:44:50.766" v="1149" actId="21"/>
          <ac:picMkLst>
            <pc:docMk/>
            <pc:sldMk cId="350764897" sldId="282"/>
            <ac:picMk id="7" creationId="{198065EF-E3F2-C6FA-A8FC-5B0C87F31CE8}"/>
          </ac:picMkLst>
        </pc:picChg>
        <pc:picChg chg="mod">
          <ac:chgData name="vg222460@gmail.com" userId="1affa4f4c11c8f85" providerId="LiveId" clId="{F94901C2-4B3D-4732-A7F5-04D99A0A243E}" dt="2023-07-07T04:21:09.009" v="1073" actId="1076"/>
          <ac:picMkLst>
            <pc:docMk/>
            <pc:sldMk cId="350764897" sldId="282"/>
            <ac:picMk id="1026" creationId="{3320239A-4C7A-6E38-9FD4-612BFBABCADE}"/>
          </ac:picMkLst>
        </pc:picChg>
        <pc:cxnChg chg="add mod">
          <ac:chgData name="vg222460@gmail.com" userId="1affa4f4c11c8f85" providerId="LiveId" clId="{F94901C2-4B3D-4732-A7F5-04D99A0A243E}" dt="2023-07-07T05:20:20.521" v="1173" actId="1076"/>
          <ac:cxnSpMkLst>
            <pc:docMk/>
            <pc:sldMk cId="350764897" sldId="282"/>
            <ac:cxnSpMk id="5" creationId="{40100480-38E4-88A7-CCC8-06E59E91D514}"/>
          </ac:cxnSpMkLst>
        </pc:cxnChg>
        <pc:cxnChg chg="add del mod">
          <ac:chgData name="vg222460@gmail.com" userId="1affa4f4c11c8f85" providerId="LiveId" clId="{F94901C2-4B3D-4732-A7F5-04D99A0A243E}" dt="2023-07-07T04:25:57.825" v="1085" actId="21"/>
          <ac:cxnSpMkLst>
            <pc:docMk/>
            <pc:sldMk cId="350764897" sldId="282"/>
            <ac:cxnSpMk id="5" creationId="{A5972720-0B99-6435-85BC-8550D978DCD1}"/>
          </ac:cxnSpMkLst>
        </pc:cxnChg>
      </pc:sldChg>
      <pc:sldChg chg="add del modTransition">
        <pc:chgData name="vg222460@gmail.com" userId="1affa4f4c11c8f85" providerId="LiveId" clId="{F94901C2-4B3D-4732-A7F5-04D99A0A243E}" dt="2023-07-06T19:09:58.673" v="1004" actId="47"/>
        <pc:sldMkLst>
          <pc:docMk/>
          <pc:sldMk cId="2053514619" sldId="282"/>
        </pc:sldMkLst>
      </pc:sldChg>
      <pc:sldChg chg="new del">
        <pc:chgData name="vg222460@gmail.com" userId="1affa4f4c11c8f85" providerId="LiveId" clId="{F94901C2-4B3D-4732-A7F5-04D99A0A243E}" dt="2023-07-06T17:22:14.622" v="57" actId="2696"/>
        <pc:sldMkLst>
          <pc:docMk/>
          <pc:sldMk cId="4129678700" sldId="282"/>
        </pc:sldMkLst>
      </pc:sldChg>
      <pc:sldChg chg="addSp delSp modSp new del mod ord modTransition">
        <pc:chgData name="vg222460@gmail.com" userId="1affa4f4c11c8f85" providerId="LiveId" clId="{F94901C2-4B3D-4732-A7F5-04D99A0A243E}" dt="2023-07-06T19:09:58.673" v="1004" actId="47"/>
        <pc:sldMkLst>
          <pc:docMk/>
          <pc:sldMk cId="869945651" sldId="283"/>
        </pc:sldMkLst>
        <pc:spChg chg="del">
          <ac:chgData name="vg222460@gmail.com" userId="1affa4f4c11c8f85" providerId="LiveId" clId="{F94901C2-4B3D-4732-A7F5-04D99A0A243E}" dt="2023-07-06T19:00:43.061" v="227" actId="478"/>
          <ac:spMkLst>
            <pc:docMk/>
            <pc:sldMk cId="869945651" sldId="283"/>
            <ac:spMk id="2" creationId="{83BD5746-AB5D-C4F7-21B0-2A2742F9DBDC}"/>
          </ac:spMkLst>
        </pc:spChg>
        <pc:spChg chg="del">
          <ac:chgData name="vg222460@gmail.com" userId="1affa4f4c11c8f85" providerId="LiveId" clId="{F94901C2-4B3D-4732-A7F5-04D99A0A243E}" dt="2023-07-06T19:00:49.068" v="228" actId="478"/>
          <ac:spMkLst>
            <pc:docMk/>
            <pc:sldMk cId="869945651" sldId="283"/>
            <ac:spMk id="3" creationId="{53A9D719-C745-F758-9844-ED807B684842}"/>
          </ac:spMkLst>
        </pc:spChg>
        <pc:picChg chg="add mod">
          <ac:chgData name="vg222460@gmail.com" userId="1affa4f4c11c8f85" providerId="LiveId" clId="{F94901C2-4B3D-4732-A7F5-04D99A0A243E}" dt="2023-07-06T19:01:33.730" v="234" actId="1076"/>
          <ac:picMkLst>
            <pc:docMk/>
            <pc:sldMk cId="869945651" sldId="283"/>
            <ac:picMk id="5" creationId="{CD0E5E29-1C7D-6AF3-D845-29B29061A43C}"/>
          </ac:picMkLst>
        </pc:picChg>
      </pc:sldChg>
      <pc:sldChg chg="new del">
        <pc:chgData name="vg222460@gmail.com" userId="1affa4f4c11c8f85" providerId="LiveId" clId="{F94901C2-4B3D-4732-A7F5-04D99A0A243E}" dt="2023-07-06T17:21:46.268" v="50" actId="680"/>
        <pc:sldMkLst>
          <pc:docMk/>
          <pc:sldMk cId="1304611303" sldId="283"/>
        </pc:sldMkLst>
      </pc:sldChg>
      <pc:sldChg chg="addSp modSp add del mod">
        <pc:chgData name="vg222460@gmail.com" userId="1affa4f4c11c8f85" providerId="LiveId" clId="{F94901C2-4B3D-4732-A7F5-04D99A0A243E}" dt="2023-07-06T19:27:41.984" v="1067" actId="47"/>
        <pc:sldMkLst>
          <pc:docMk/>
          <pc:sldMk cId="2723292101" sldId="283"/>
        </pc:sldMkLst>
        <pc:spChg chg="mod">
          <ac:chgData name="vg222460@gmail.com" userId="1affa4f4c11c8f85" providerId="LiveId" clId="{F94901C2-4B3D-4732-A7F5-04D99A0A243E}" dt="2023-07-06T19:26:43.789" v="1062" actId="1076"/>
          <ac:spMkLst>
            <pc:docMk/>
            <pc:sldMk cId="2723292101" sldId="283"/>
            <ac:spMk id="8" creationId="{93A4EF76-D66D-F52D-D5F4-C88941DBF5EE}"/>
          </ac:spMkLst>
        </pc:spChg>
        <pc:picChg chg="add mod">
          <ac:chgData name="vg222460@gmail.com" userId="1affa4f4c11c8f85" providerId="LiveId" clId="{F94901C2-4B3D-4732-A7F5-04D99A0A243E}" dt="2023-07-06T19:27:21.591" v="1065" actId="1076"/>
          <ac:picMkLst>
            <pc:docMk/>
            <pc:sldMk cId="2723292101" sldId="283"/>
            <ac:picMk id="2" creationId="{A4F78F00-03B5-321C-F233-8AFBCD65A0A1}"/>
          </ac:picMkLst>
        </pc:picChg>
      </pc:sldChg>
      <pc:sldChg chg="addSp modSp add del mod">
        <pc:chgData name="vg222460@gmail.com" userId="1affa4f4c11c8f85" providerId="LiveId" clId="{F94901C2-4B3D-4732-A7F5-04D99A0A243E}" dt="2023-07-07T05:20:23.385" v="1174" actId="47"/>
        <pc:sldMkLst>
          <pc:docMk/>
          <pc:sldMk cId="4045624688" sldId="283"/>
        </pc:sldMkLst>
        <pc:spChg chg="mod">
          <ac:chgData name="vg222460@gmail.com" userId="1affa4f4c11c8f85" providerId="LiveId" clId="{F94901C2-4B3D-4732-A7F5-04D99A0A243E}" dt="2023-07-06T19:27:55.512" v="1069" actId="1076"/>
          <ac:spMkLst>
            <pc:docMk/>
            <pc:sldMk cId="4045624688" sldId="283"/>
            <ac:spMk id="8" creationId="{93A4EF76-D66D-F52D-D5F4-C88941DBF5EE}"/>
          </ac:spMkLst>
        </pc:spChg>
        <pc:picChg chg="mod">
          <ac:chgData name="vg222460@gmail.com" userId="1affa4f4c11c8f85" providerId="LiveId" clId="{F94901C2-4B3D-4732-A7F5-04D99A0A243E}" dt="2023-07-06T19:28:14.809" v="1071" actId="1076"/>
          <ac:picMkLst>
            <pc:docMk/>
            <pc:sldMk cId="4045624688" sldId="283"/>
            <ac:picMk id="2" creationId="{F72D2C7F-403E-163F-A483-8F7A9665CA78}"/>
          </ac:picMkLst>
        </pc:picChg>
        <pc:picChg chg="mod">
          <ac:chgData name="vg222460@gmail.com" userId="1affa4f4c11c8f85" providerId="LiveId" clId="{F94901C2-4B3D-4732-A7F5-04D99A0A243E}" dt="2023-07-06T19:28:08.321" v="1070" actId="1076"/>
          <ac:picMkLst>
            <pc:docMk/>
            <pc:sldMk cId="4045624688" sldId="283"/>
            <ac:picMk id="1026" creationId="{3320239A-4C7A-6E38-9FD4-612BFBABCADE}"/>
          </ac:picMkLst>
        </pc:picChg>
        <pc:cxnChg chg="add mod">
          <ac:chgData name="vg222460@gmail.com" userId="1affa4f4c11c8f85" providerId="LiveId" clId="{F94901C2-4B3D-4732-A7F5-04D99A0A243E}" dt="2023-07-07T04:25:20.324" v="1084" actId="1076"/>
          <ac:cxnSpMkLst>
            <pc:docMk/>
            <pc:sldMk cId="4045624688" sldId="283"/>
            <ac:cxnSpMk id="4" creationId="{C44C735D-54C8-FAB0-54F3-A480CF231374}"/>
          </ac:cxnSpMkLst>
        </pc:cxnChg>
      </pc:sldChg>
      <pc:sldChg chg="addSp delSp modSp add del mod modTransition">
        <pc:chgData name="vg222460@gmail.com" userId="1affa4f4c11c8f85" providerId="LiveId" clId="{F94901C2-4B3D-4732-A7F5-04D99A0A243E}" dt="2023-07-07T05:19:07.078" v="1168" actId="2696"/>
        <pc:sldMkLst>
          <pc:docMk/>
          <pc:sldMk cId="33030609" sldId="284"/>
        </pc:sldMkLst>
        <pc:spChg chg="add mod">
          <ac:chgData name="vg222460@gmail.com" userId="1affa4f4c11c8f85" providerId="LiveId" clId="{F94901C2-4B3D-4732-A7F5-04D99A0A243E}" dt="2023-07-07T04:38:06.893" v="1130" actId="1076"/>
          <ac:spMkLst>
            <pc:docMk/>
            <pc:sldMk cId="33030609" sldId="284"/>
            <ac:spMk id="6" creationId="{C008A7BE-A78B-91D2-4012-EB5DEB000D33}"/>
          </ac:spMkLst>
        </pc:spChg>
        <pc:spChg chg="add mod">
          <ac:chgData name="vg222460@gmail.com" userId="1affa4f4c11c8f85" providerId="LiveId" clId="{F94901C2-4B3D-4732-A7F5-04D99A0A243E}" dt="2023-07-07T04:38:11.978" v="1131" actId="1076"/>
          <ac:spMkLst>
            <pc:docMk/>
            <pc:sldMk cId="33030609" sldId="284"/>
            <ac:spMk id="7" creationId="{42F0BE0E-21C0-3EC3-7515-C3AEC6D182C0}"/>
          </ac:spMkLst>
        </pc:spChg>
        <pc:spChg chg="del mod">
          <ac:chgData name="vg222460@gmail.com" userId="1affa4f4c11c8f85" providerId="LiveId" clId="{F94901C2-4B3D-4732-A7F5-04D99A0A243E}" dt="2023-07-07T04:37:08.692" v="1128" actId="478"/>
          <ac:spMkLst>
            <pc:docMk/>
            <pc:sldMk cId="33030609" sldId="284"/>
            <ac:spMk id="8" creationId="{93A4EF76-D66D-F52D-D5F4-C88941DBF5EE}"/>
          </ac:spMkLst>
        </pc:spChg>
        <pc:picChg chg="mod">
          <ac:chgData name="vg222460@gmail.com" userId="1affa4f4c11c8f85" providerId="LiveId" clId="{F94901C2-4B3D-4732-A7F5-04D99A0A243E}" dt="2023-07-07T04:41:25.795" v="1135" actId="1076"/>
          <ac:picMkLst>
            <pc:docMk/>
            <pc:sldMk cId="33030609" sldId="284"/>
            <ac:picMk id="2" creationId="{F72D2C7F-403E-163F-A483-8F7A9665CA78}"/>
          </ac:picMkLst>
        </pc:picChg>
        <pc:picChg chg="add del mod">
          <ac:chgData name="vg222460@gmail.com" userId="1affa4f4c11c8f85" providerId="LiveId" clId="{F94901C2-4B3D-4732-A7F5-04D99A0A243E}" dt="2023-07-07T04:29:50.330" v="1094" actId="21"/>
          <ac:picMkLst>
            <pc:docMk/>
            <pc:sldMk cId="33030609" sldId="284"/>
            <ac:picMk id="3" creationId="{6EB2D125-52C7-F069-EEDE-C89CC1EA86A4}"/>
          </ac:picMkLst>
        </pc:picChg>
        <pc:picChg chg="add del mod">
          <ac:chgData name="vg222460@gmail.com" userId="1affa4f4c11c8f85" providerId="LiveId" clId="{F94901C2-4B3D-4732-A7F5-04D99A0A243E}" dt="2023-07-07T04:29:57.484" v="1096" actId="21"/>
          <ac:picMkLst>
            <pc:docMk/>
            <pc:sldMk cId="33030609" sldId="284"/>
            <ac:picMk id="5" creationId="{8671FDD1-E9D2-152F-2F2A-E408068DBA39}"/>
          </ac:picMkLst>
        </pc:picChg>
        <pc:picChg chg="del">
          <ac:chgData name="vg222460@gmail.com" userId="1affa4f4c11c8f85" providerId="LiveId" clId="{F94901C2-4B3D-4732-A7F5-04D99A0A243E}" dt="2023-07-07T04:37:10.691" v="1129" actId="478"/>
          <ac:picMkLst>
            <pc:docMk/>
            <pc:sldMk cId="33030609" sldId="284"/>
            <ac:picMk id="1026" creationId="{3320239A-4C7A-6E38-9FD4-612BFBABCADE}"/>
          </ac:picMkLst>
        </pc:picChg>
        <pc:cxnChg chg="mod">
          <ac:chgData name="vg222460@gmail.com" userId="1affa4f4c11c8f85" providerId="LiveId" clId="{F94901C2-4B3D-4732-A7F5-04D99A0A243E}" dt="2023-07-07T04:36:49.824" v="1125" actId="1076"/>
          <ac:cxnSpMkLst>
            <pc:docMk/>
            <pc:sldMk cId="33030609" sldId="284"/>
            <ac:cxnSpMk id="4" creationId="{C44C735D-54C8-FAB0-54F3-A480CF231374}"/>
          </ac:cxnSpMkLst>
        </pc:cxnChg>
      </pc:sldChg>
      <pc:sldChg chg="addSp modSp add del mod modTransition">
        <pc:chgData name="vg222460@gmail.com" userId="1affa4f4c11c8f85" providerId="LiveId" clId="{F94901C2-4B3D-4732-A7F5-04D99A0A243E}" dt="2023-07-06T19:09:58.673" v="1004" actId="47"/>
        <pc:sldMkLst>
          <pc:docMk/>
          <pc:sldMk cId="683940797" sldId="284"/>
        </pc:sldMkLst>
        <pc:spChg chg="add mod">
          <ac:chgData name="vg222460@gmail.com" userId="1affa4f4c11c8f85" providerId="LiveId" clId="{F94901C2-4B3D-4732-A7F5-04D99A0A243E}" dt="2023-07-06T19:02:38.063" v="262" actId="1076"/>
          <ac:spMkLst>
            <pc:docMk/>
            <pc:sldMk cId="683940797" sldId="284"/>
            <ac:spMk id="2" creationId="{73FE5994-349E-1105-DEAC-695CB1D690B4}"/>
          </ac:spMkLst>
        </pc:spChg>
        <pc:picChg chg="mod">
          <ac:chgData name="vg222460@gmail.com" userId="1affa4f4c11c8f85" providerId="LiveId" clId="{F94901C2-4B3D-4732-A7F5-04D99A0A243E}" dt="2023-07-06T19:01:46.955" v="236" actId="1076"/>
          <ac:picMkLst>
            <pc:docMk/>
            <pc:sldMk cId="683940797" sldId="284"/>
            <ac:picMk id="5" creationId="{CD0E5E29-1C7D-6AF3-D845-29B29061A43C}"/>
          </ac:picMkLst>
        </pc:picChg>
      </pc:sldChg>
      <pc:sldChg chg="new del">
        <pc:chgData name="vg222460@gmail.com" userId="1affa4f4c11c8f85" providerId="LiveId" clId="{F94901C2-4B3D-4732-A7F5-04D99A0A243E}" dt="2023-07-06T17:21:45.991" v="49" actId="680"/>
        <pc:sldMkLst>
          <pc:docMk/>
          <pc:sldMk cId="3297155722" sldId="284"/>
        </pc:sldMkLst>
      </pc:sldChg>
      <pc:sldChg chg="addSp modSp new modTransition">
        <pc:chgData name="vg222460@gmail.com" userId="1affa4f4c11c8f85" providerId="LiveId" clId="{F94901C2-4B3D-4732-A7F5-04D99A0A243E}" dt="2023-07-07T05:25:49.042" v="1218"/>
        <pc:sldMkLst>
          <pc:docMk/>
          <pc:sldMk cId="2385304867" sldId="285"/>
        </pc:sldMkLst>
        <pc:picChg chg="add mod">
          <ac:chgData name="vg222460@gmail.com" userId="1affa4f4c11c8f85" providerId="LiveId" clId="{F94901C2-4B3D-4732-A7F5-04D99A0A243E}" dt="2023-07-07T04:34:35.509" v="1117"/>
          <ac:picMkLst>
            <pc:docMk/>
            <pc:sldMk cId="2385304867" sldId="285"/>
            <ac:picMk id="3" creationId="{E009C8FE-E664-9778-4699-77D5C3BF2721}"/>
          </ac:picMkLst>
        </pc:picChg>
      </pc:sldChg>
      <pc:sldChg chg="modSp add del mod modTransition">
        <pc:chgData name="vg222460@gmail.com" userId="1affa4f4c11c8f85" providerId="LiveId" clId="{F94901C2-4B3D-4732-A7F5-04D99A0A243E}" dt="2023-07-06T19:09:58.673" v="1004" actId="47"/>
        <pc:sldMkLst>
          <pc:docMk/>
          <pc:sldMk cId="2671278032" sldId="285"/>
        </pc:sldMkLst>
        <pc:spChg chg="mod">
          <ac:chgData name="vg222460@gmail.com" userId="1affa4f4c11c8f85" providerId="LiveId" clId="{F94901C2-4B3D-4732-A7F5-04D99A0A243E}" dt="2023-07-06T19:02:52.328" v="264" actId="1076"/>
          <ac:spMkLst>
            <pc:docMk/>
            <pc:sldMk cId="2671278032" sldId="285"/>
            <ac:spMk id="2" creationId="{73FE5994-349E-1105-DEAC-695CB1D690B4}"/>
          </ac:spMkLst>
        </pc:spChg>
      </pc:sldChg>
      <pc:sldChg chg="new del">
        <pc:chgData name="vg222460@gmail.com" userId="1affa4f4c11c8f85" providerId="LiveId" clId="{F94901C2-4B3D-4732-A7F5-04D99A0A243E}" dt="2023-07-06T17:21:45.727" v="48" actId="680"/>
        <pc:sldMkLst>
          <pc:docMk/>
          <pc:sldMk cId="3455815322" sldId="285"/>
        </pc:sldMkLst>
      </pc:sldChg>
      <pc:sldChg chg="addSp delSp add del">
        <pc:chgData name="vg222460@gmail.com" userId="1affa4f4c11c8f85" providerId="LiveId" clId="{F94901C2-4B3D-4732-A7F5-04D99A0A243E}" dt="2023-07-07T04:43:08.265" v="1140" actId="2890"/>
        <pc:sldMkLst>
          <pc:docMk/>
          <pc:sldMk cId="49096651" sldId="286"/>
        </pc:sldMkLst>
        <pc:picChg chg="add del">
          <ac:chgData name="vg222460@gmail.com" userId="1affa4f4c11c8f85" providerId="LiveId" clId="{F94901C2-4B3D-4732-A7F5-04D99A0A243E}" dt="2023-07-07T04:43:07.811" v="1139" actId="21"/>
          <ac:picMkLst>
            <pc:docMk/>
            <pc:sldMk cId="49096651" sldId="286"/>
            <ac:picMk id="1026" creationId="{3320239A-4C7A-6E38-9FD4-612BFBABCADE}"/>
          </ac:picMkLst>
        </pc:picChg>
      </pc:sldChg>
      <pc:sldChg chg="new del">
        <pc:chgData name="vg222460@gmail.com" userId="1affa4f4c11c8f85" providerId="LiveId" clId="{F94901C2-4B3D-4732-A7F5-04D99A0A243E}" dt="2023-07-07T04:35:23.739" v="1119" actId="2696"/>
        <pc:sldMkLst>
          <pc:docMk/>
          <pc:sldMk cId="2041260283" sldId="286"/>
        </pc:sldMkLst>
      </pc:sldChg>
      <pc:sldChg chg="addSp modSp new del modTransition">
        <pc:chgData name="vg222460@gmail.com" userId="1affa4f4c11c8f85" providerId="LiveId" clId="{F94901C2-4B3D-4732-A7F5-04D99A0A243E}" dt="2023-07-07T05:32:16.187" v="1266" actId="47"/>
        <pc:sldMkLst>
          <pc:docMk/>
          <pc:sldMk cId="2393022685" sldId="286"/>
        </pc:sldMkLst>
        <pc:picChg chg="add mod">
          <ac:chgData name="vg222460@gmail.com" userId="1affa4f4c11c8f85" providerId="LiveId" clId="{F94901C2-4B3D-4732-A7F5-04D99A0A243E}" dt="2023-07-07T05:01:34.237" v="1151"/>
          <ac:picMkLst>
            <pc:docMk/>
            <pc:sldMk cId="2393022685" sldId="286"/>
            <ac:picMk id="3" creationId="{F1494D85-8678-A602-F935-98A61C024294}"/>
          </ac:picMkLst>
        </pc:picChg>
      </pc:sldChg>
      <pc:sldChg chg="new del">
        <pc:chgData name="vg222460@gmail.com" userId="1affa4f4c11c8f85" providerId="LiveId" clId="{F94901C2-4B3D-4732-A7F5-04D99A0A243E}" dt="2023-07-06T17:21:45.430" v="47" actId="680"/>
        <pc:sldMkLst>
          <pc:docMk/>
          <pc:sldMk cId="3395753737" sldId="286"/>
        </pc:sldMkLst>
      </pc:sldChg>
      <pc:sldChg chg="addSp delSp modSp add del mod">
        <pc:chgData name="vg222460@gmail.com" userId="1affa4f4c11c8f85" providerId="LiveId" clId="{F94901C2-4B3D-4732-A7F5-04D99A0A243E}" dt="2023-07-07T05:08:53.498" v="1167" actId="2696"/>
        <pc:sldMkLst>
          <pc:docMk/>
          <pc:sldMk cId="3285149648" sldId="287"/>
        </pc:sldMkLst>
        <pc:spChg chg="add mod">
          <ac:chgData name="vg222460@gmail.com" userId="1affa4f4c11c8f85" providerId="LiveId" clId="{F94901C2-4B3D-4732-A7F5-04D99A0A243E}" dt="2023-07-07T05:07:32.288" v="1161" actId="1076"/>
          <ac:spMkLst>
            <pc:docMk/>
            <pc:sldMk cId="3285149648" sldId="287"/>
            <ac:spMk id="3" creationId="{6BC7957C-D014-5B0C-CE5A-74502757C28E}"/>
          </ac:spMkLst>
        </pc:spChg>
        <pc:spChg chg="add mod">
          <ac:chgData name="vg222460@gmail.com" userId="1affa4f4c11c8f85" providerId="LiveId" clId="{F94901C2-4B3D-4732-A7F5-04D99A0A243E}" dt="2023-07-07T05:07:38.219" v="1162" actId="1076"/>
          <ac:spMkLst>
            <pc:docMk/>
            <pc:sldMk cId="3285149648" sldId="287"/>
            <ac:spMk id="5" creationId="{01DDC284-86BE-CF3C-0166-7B8ADF157F75}"/>
          </ac:spMkLst>
        </pc:spChg>
        <pc:spChg chg="del mod">
          <ac:chgData name="vg222460@gmail.com" userId="1affa4f4c11c8f85" providerId="LiveId" clId="{F94901C2-4B3D-4732-A7F5-04D99A0A243E}" dt="2023-07-07T05:06:06.105" v="1155" actId="478"/>
          <ac:spMkLst>
            <pc:docMk/>
            <pc:sldMk cId="3285149648" sldId="287"/>
            <ac:spMk id="8" creationId="{93A4EF76-D66D-F52D-D5F4-C88941DBF5EE}"/>
          </ac:spMkLst>
        </pc:spChg>
        <pc:picChg chg="mod">
          <ac:chgData name="vg222460@gmail.com" userId="1affa4f4c11c8f85" providerId="LiveId" clId="{F94901C2-4B3D-4732-A7F5-04D99A0A243E}" dt="2023-07-07T05:06:15.155" v="1156" actId="1076"/>
          <ac:picMkLst>
            <pc:docMk/>
            <pc:sldMk cId="3285149648" sldId="287"/>
            <ac:picMk id="2" creationId="{F72D2C7F-403E-163F-A483-8F7A9665CA78}"/>
          </ac:picMkLst>
        </pc:picChg>
        <pc:picChg chg="del">
          <ac:chgData name="vg222460@gmail.com" userId="1affa4f4c11c8f85" providerId="LiveId" clId="{F94901C2-4B3D-4732-A7F5-04D99A0A243E}" dt="2023-07-07T05:05:59.273" v="1153" actId="478"/>
          <ac:picMkLst>
            <pc:docMk/>
            <pc:sldMk cId="3285149648" sldId="287"/>
            <ac:picMk id="1026" creationId="{3320239A-4C7A-6E38-9FD4-612BFBABCADE}"/>
          </ac:picMkLst>
        </pc:picChg>
        <pc:cxnChg chg="mod">
          <ac:chgData name="vg222460@gmail.com" userId="1affa4f4c11c8f85" providerId="LiveId" clId="{F94901C2-4B3D-4732-A7F5-04D99A0A243E}" dt="2023-07-07T05:06:24.230" v="1157" actId="1076"/>
          <ac:cxnSpMkLst>
            <pc:docMk/>
            <pc:sldMk cId="3285149648" sldId="287"/>
            <ac:cxnSpMk id="4" creationId="{C44C735D-54C8-FAB0-54F3-A480CF231374}"/>
          </ac:cxnSpMkLst>
        </pc:cxnChg>
      </pc:sldChg>
      <pc:sldChg chg="new del">
        <pc:chgData name="vg222460@gmail.com" userId="1affa4f4c11c8f85" providerId="LiveId" clId="{F94901C2-4B3D-4732-A7F5-04D99A0A243E}" dt="2023-07-06T17:21:45.131" v="46" actId="680"/>
        <pc:sldMkLst>
          <pc:docMk/>
          <pc:sldMk cId="3295038333" sldId="287"/>
        </pc:sldMkLst>
      </pc:sldChg>
      <pc:sldChg chg="modSp add del mod">
        <pc:chgData name="vg222460@gmail.com" userId="1affa4f4c11c8f85" providerId="LiveId" clId="{F94901C2-4B3D-4732-A7F5-04D99A0A243E}" dt="2023-07-07T05:21:45.301" v="1183" actId="47"/>
        <pc:sldMkLst>
          <pc:docMk/>
          <pc:sldMk cId="299559009" sldId="288"/>
        </pc:sldMkLst>
        <pc:spChg chg="mod">
          <ac:chgData name="vg222460@gmail.com" userId="1affa4f4c11c8f85" providerId="LiveId" clId="{F94901C2-4B3D-4732-A7F5-04D99A0A243E}" dt="2023-07-07T05:08:36.252" v="1164" actId="1076"/>
          <ac:spMkLst>
            <pc:docMk/>
            <pc:sldMk cId="299559009" sldId="288"/>
            <ac:spMk id="3" creationId="{6BC7957C-D014-5B0C-CE5A-74502757C28E}"/>
          </ac:spMkLst>
        </pc:spChg>
        <pc:spChg chg="mod">
          <ac:chgData name="vg222460@gmail.com" userId="1affa4f4c11c8f85" providerId="LiveId" clId="{F94901C2-4B3D-4732-A7F5-04D99A0A243E}" dt="2023-07-07T05:08:45.101" v="1166" actId="1076"/>
          <ac:spMkLst>
            <pc:docMk/>
            <pc:sldMk cId="299559009" sldId="288"/>
            <ac:spMk id="5" creationId="{01DDC284-86BE-CF3C-0166-7B8ADF157F75}"/>
          </ac:spMkLst>
        </pc:spChg>
      </pc:sldChg>
      <pc:sldChg chg="new del">
        <pc:chgData name="vg222460@gmail.com" userId="1affa4f4c11c8f85" providerId="LiveId" clId="{F94901C2-4B3D-4732-A7F5-04D99A0A243E}" dt="2023-07-06T17:21:44.867" v="45" actId="680"/>
        <pc:sldMkLst>
          <pc:docMk/>
          <pc:sldMk cId="718757094" sldId="288"/>
        </pc:sldMkLst>
      </pc:sldChg>
      <pc:sldChg chg="addSp modSp add mod modTransition">
        <pc:chgData name="vg222460@gmail.com" userId="1affa4f4c11c8f85" providerId="LiveId" clId="{F94901C2-4B3D-4732-A7F5-04D99A0A243E}" dt="2023-07-07T05:25:49.042" v="1218"/>
        <pc:sldMkLst>
          <pc:docMk/>
          <pc:sldMk cId="472565501" sldId="289"/>
        </pc:sldMkLst>
        <pc:spChg chg="add mod">
          <ac:chgData name="vg222460@gmail.com" userId="1affa4f4c11c8f85" providerId="LiveId" clId="{F94901C2-4B3D-4732-A7F5-04D99A0A243E}" dt="2023-07-07T05:21:29.543" v="1180" actId="1076"/>
          <ac:spMkLst>
            <pc:docMk/>
            <pc:sldMk cId="472565501" sldId="289"/>
            <ac:spMk id="2" creationId="{0D3082DF-6023-F18A-EA77-DD8752918C25}"/>
          </ac:spMkLst>
        </pc:spChg>
        <pc:spChg chg="add mod">
          <ac:chgData name="vg222460@gmail.com" userId="1affa4f4c11c8f85" providerId="LiveId" clId="{F94901C2-4B3D-4732-A7F5-04D99A0A243E}" dt="2023-07-07T05:21:42.644" v="1182" actId="1076"/>
          <ac:spMkLst>
            <pc:docMk/>
            <pc:sldMk cId="472565501" sldId="289"/>
            <ac:spMk id="3" creationId="{57C0EC12-F26C-0836-2F47-46ED192F7D4B}"/>
          </ac:spMkLst>
        </pc:spChg>
        <pc:picChg chg="mod">
          <ac:chgData name="vg222460@gmail.com" userId="1affa4f4c11c8f85" providerId="LiveId" clId="{F94901C2-4B3D-4732-A7F5-04D99A0A243E}" dt="2023-07-07T05:20:47.741" v="1177" actId="1076"/>
          <ac:picMkLst>
            <pc:docMk/>
            <pc:sldMk cId="472565501" sldId="289"/>
            <ac:picMk id="4" creationId="{8F40FA56-737E-288A-0D6E-4854E51A84C4}"/>
          </ac:picMkLst>
        </pc:picChg>
        <pc:picChg chg="mod">
          <ac:chgData name="vg222460@gmail.com" userId="1affa4f4c11c8f85" providerId="LiveId" clId="{F94901C2-4B3D-4732-A7F5-04D99A0A243E}" dt="2023-07-07T05:20:39.135" v="1176" actId="1076"/>
          <ac:picMkLst>
            <pc:docMk/>
            <pc:sldMk cId="472565501" sldId="289"/>
            <ac:picMk id="1026" creationId="{3320239A-4C7A-6E38-9FD4-612BFBABCADE}"/>
          </ac:picMkLst>
        </pc:picChg>
        <pc:cxnChg chg="mod">
          <ac:chgData name="vg222460@gmail.com" userId="1affa4f4c11c8f85" providerId="LiveId" clId="{F94901C2-4B3D-4732-A7F5-04D99A0A243E}" dt="2023-07-07T05:20:53.959" v="1178" actId="1076"/>
          <ac:cxnSpMkLst>
            <pc:docMk/>
            <pc:sldMk cId="472565501" sldId="289"/>
            <ac:cxnSpMk id="5" creationId="{40100480-38E4-88A7-CCC8-06E59E91D514}"/>
          </ac:cxnSpMkLst>
        </pc:cxnChg>
      </pc:sldChg>
      <pc:sldChg chg="new del">
        <pc:chgData name="vg222460@gmail.com" userId="1affa4f4c11c8f85" providerId="LiveId" clId="{F94901C2-4B3D-4732-A7F5-04D99A0A243E}" dt="2023-07-06T17:21:44.604" v="44" actId="680"/>
        <pc:sldMkLst>
          <pc:docMk/>
          <pc:sldMk cId="1175087826" sldId="289"/>
        </pc:sldMkLst>
      </pc:sldChg>
      <pc:sldChg chg="addSp delSp modSp add mod modTransition">
        <pc:chgData name="vg222460@gmail.com" userId="1affa4f4c11c8f85" providerId="LiveId" clId="{F94901C2-4B3D-4732-A7F5-04D99A0A243E}" dt="2023-07-07T05:25:49.042" v="1218"/>
        <pc:sldMkLst>
          <pc:docMk/>
          <pc:sldMk cId="2648177772" sldId="290"/>
        </pc:sldMkLst>
        <pc:spChg chg="mod">
          <ac:chgData name="vg222460@gmail.com" userId="1affa4f4c11c8f85" providerId="LiveId" clId="{F94901C2-4B3D-4732-A7F5-04D99A0A243E}" dt="2023-07-07T05:22:10.486" v="1191" actId="1076"/>
          <ac:spMkLst>
            <pc:docMk/>
            <pc:sldMk cId="2648177772" sldId="290"/>
            <ac:spMk id="2" creationId="{0D3082DF-6023-F18A-EA77-DD8752918C25}"/>
          </ac:spMkLst>
        </pc:spChg>
        <pc:spChg chg="mod">
          <ac:chgData name="vg222460@gmail.com" userId="1affa4f4c11c8f85" providerId="LiveId" clId="{F94901C2-4B3D-4732-A7F5-04D99A0A243E}" dt="2023-07-07T05:22:14.653" v="1192" actId="1076"/>
          <ac:spMkLst>
            <pc:docMk/>
            <pc:sldMk cId="2648177772" sldId="290"/>
            <ac:spMk id="3" creationId="{57C0EC12-F26C-0836-2F47-46ED192F7D4B}"/>
          </ac:spMkLst>
        </pc:spChg>
        <pc:picChg chg="mod">
          <ac:chgData name="vg222460@gmail.com" userId="1affa4f4c11c8f85" providerId="LiveId" clId="{F94901C2-4B3D-4732-A7F5-04D99A0A243E}" dt="2023-07-07T05:22:04.544" v="1190" actId="1076"/>
          <ac:picMkLst>
            <pc:docMk/>
            <pc:sldMk cId="2648177772" sldId="290"/>
            <ac:picMk id="4" creationId="{8F40FA56-737E-288A-0D6E-4854E51A84C4}"/>
          </ac:picMkLst>
        </pc:picChg>
        <pc:picChg chg="add mod">
          <ac:chgData name="vg222460@gmail.com" userId="1affa4f4c11c8f85" providerId="LiveId" clId="{F94901C2-4B3D-4732-A7F5-04D99A0A243E}" dt="2023-07-07T05:22:38.980" v="1194" actId="1076"/>
          <ac:picMkLst>
            <pc:docMk/>
            <pc:sldMk cId="2648177772" sldId="290"/>
            <ac:picMk id="6" creationId="{8CDD395B-8464-A4E4-648E-18692AB626D5}"/>
          </ac:picMkLst>
        </pc:picChg>
        <pc:picChg chg="del mod">
          <ac:chgData name="vg222460@gmail.com" userId="1affa4f4c11c8f85" providerId="LiveId" clId="{F94901C2-4B3D-4732-A7F5-04D99A0A243E}" dt="2023-07-07T05:21:50.931" v="1186" actId="478"/>
          <ac:picMkLst>
            <pc:docMk/>
            <pc:sldMk cId="2648177772" sldId="290"/>
            <ac:picMk id="1026" creationId="{3320239A-4C7A-6E38-9FD4-612BFBABCADE}"/>
          </ac:picMkLst>
        </pc:picChg>
        <pc:cxnChg chg="mod">
          <ac:chgData name="vg222460@gmail.com" userId="1affa4f4c11c8f85" providerId="LiveId" clId="{F94901C2-4B3D-4732-A7F5-04D99A0A243E}" dt="2023-07-07T05:21:54.170" v="1187" actId="1076"/>
          <ac:cxnSpMkLst>
            <pc:docMk/>
            <pc:sldMk cId="2648177772" sldId="290"/>
            <ac:cxnSpMk id="5" creationId="{40100480-38E4-88A7-CCC8-06E59E91D514}"/>
          </ac:cxnSpMkLst>
        </pc:cxnChg>
      </pc:sldChg>
      <pc:sldChg chg="new del">
        <pc:chgData name="vg222460@gmail.com" userId="1affa4f4c11c8f85" providerId="LiveId" clId="{F94901C2-4B3D-4732-A7F5-04D99A0A243E}" dt="2023-07-06T17:21:44.351" v="43" actId="680"/>
        <pc:sldMkLst>
          <pc:docMk/>
          <pc:sldMk cId="3172525310" sldId="290"/>
        </pc:sldMkLst>
      </pc:sldChg>
      <pc:sldChg chg="delSp modSp add mod modTransition">
        <pc:chgData name="vg222460@gmail.com" userId="1affa4f4c11c8f85" providerId="LiveId" clId="{F94901C2-4B3D-4732-A7F5-04D99A0A243E}" dt="2023-07-07T05:25:49.042" v="1218"/>
        <pc:sldMkLst>
          <pc:docMk/>
          <pc:sldMk cId="1088968217" sldId="291"/>
        </pc:sldMkLst>
        <pc:spChg chg="mod">
          <ac:chgData name="vg222460@gmail.com" userId="1affa4f4c11c8f85" providerId="LiveId" clId="{F94901C2-4B3D-4732-A7F5-04D99A0A243E}" dt="2023-07-07T05:22:57.341" v="1199" actId="1076"/>
          <ac:spMkLst>
            <pc:docMk/>
            <pc:sldMk cId="1088968217" sldId="291"/>
            <ac:spMk id="2" creationId="{0D3082DF-6023-F18A-EA77-DD8752918C25}"/>
          </ac:spMkLst>
        </pc:spChg>
        <pc:spChg chg="mod">
          <ac:chgData name="vg222460@gmail.com" userId="1affa4f4c11c8f85" providerId="LiveId" clId="{F94901C2-4B3D-4732-A7F5-04D99A0A243E}" dt="2023-07-07T05:23:02.460" v="1200" actId="1076"/>
          <ac:spMkLst>
            <pc:docMk/>
            <pc:sldMk cId="1088968217" sldId="291"/>
            <ac:spMk id="3" creationId="{57C0EC12-F26C-0836-2F47-46ED192F7D4B}"/>
          </ac:spMkLst>
        </pc:spChg>
        <pc:picChg chg="del">
          <ac:chgData name="vg222460@gmail.com" userId="1affa4f4c11c8f85" providerId="LiveId" clId="{F94901C2-4B3D-4732-A7F5-04D99A0A243E}" dt="2023-07-07T05:22:52.167" v="1198" actId="478"/>
          <ac:picMkLst>
            <pc:docMk/>
            <pc:sldMk cId="1088968217" sldId="291"/>
            <ac:picMk id="4" creationId="{8F40FA56-737E-288A-0D6E-4854E51A84C4}"/>
          </ac:picMkLst>
        </pc:picChg>
        <pc:picChg chg="mod">
          <ac:chgData name="vg222460@gmail.com" userId="1affa4f4c11c8f85" providerId="LiveId" clId="{F94901C2-4B3D-4732-A7F5-04D99A0A243E}" dt="2023-07-07T05:23:07.023" v="1201" actId="1076"/>
          <ac:picMkLst>
            <pc:docMk/>
            <pc:sldMk cId="1088968217" sldId="291"/>
            <ac:picMk id="6" creationId="{8CDD395B-8464-A4E4-648E-18692AB626D5}"/>
          </ac:picMkLst>
        </pc:picChg>
        <pc:cxnChg chg="del">
          <ac:chgData name="vg222460@gmail.com" userId="1affa4f4c11c8f85" providerId="LiveId" clId="{F94901C2-4B3D-4732-A7F5-04D99A0A243E}" dt="2023-07-07T05:22:50.335" v="1197" actId="478"/>
          <ac:cxnSpMkLst>
            <pc:docMk/>
            <pc:sldMk cId="1088968217" sldId="291"/>
            <ac:cxnSpMk id="5" creationId="{40100480-38E4-88A7-CCC8-06E59E91D514}"/>
          </ac:cxnSpMkLst>
        </pc:cxnChg>
      </pc:sldChg>
      <pc:sldChg chg="new del">
        <pc:chgData name="vg222460@gmail.com" userId="1affa4f4c11c8f85" providerId="LiveId" clId="{F94901C2-4B3D-4732-A7F5-04D99A0A243E}" dt="2023-07-06T17:21:44.065" v="42" actId="680"/>
        <pc:sldMkLst>
          <pc:docMk/>
          <pc:sldMk cId="1379042420" sldId="291"/>
        </pc:sldMkLst>
      </pc:sldChg>
      <pc:sldChg chg="addSp modSp add mod modTransition">
        <pc:chgData name="vg222460@gmail.com" userId="1affa4f4c11c8f85" providerId="LiveId" clId="{F94901C2-4B3D-4732-A7F5-04D99A0A243E}" dt="2023-07-07T05:26:28.119" v="1222" actId="1076"/>
        <pc:sldMkLst>
          <pc:docMk/>
          <pc:sldMk cId="2563090309" sldId="292"/>
        </pc:sldMkLst>
        <pc:spChg chg="add mod">
          <ac:chgData name="vg222460@gmail.com" userId="1affa4f4c11c8f85" providerId="LiveId" clId="{F94901C2-4B3D-4732-A7F5-04D99A0A243E}" dt="2023-07-07T05:26:16.119" v="1220" actId="1076"/>
          <ac:spMkLst>
            <pc:docMk/>
            <pc:sldMk cId="2563090309" sldId="292"/>
            <ac:spMk id="5" creationId="{69EE46D3-C556-9F1F-0671-A29CAAC59AA0}"/>
          </ac:spMkLst>
        </pc:spChg>
        <pc:spChg chg="add mod">
          <ac:chgData name="vg222460@gmail.com" userId="1affa4f4c11c8f85" providerId="LiveId" clId="{F94901C2-4B3D-4732-A7F5-04D99A0A243E}" dt="2023-07-07T05:26:28.119" v="1222" actId="1076"/>
          <ac:spMkLst>
            <pc:docMk/>
            <pc:sldMk cId="2563090309" sldId="292"/>
            <ac:spMk id="6" creationId="{D66592E2-721F-45F0-5815-F8FC49BAE709}"/>
          </ac:spMkLst>
        </pc:spChg>
        <pc:picChg chg="mod">
          <ac:chgData name="vg222460@gmail.com" userId="1affa4f4c11c8f85" providerId="LiveId" clId="{F94901C2-4B3D-4732-A7F5-04D99A0A243E}" dt="2023-07-07T05:25:16.007" v="1214" actId="1076"/>
          <ac:picMkLst>
            <pc:docMk/>
            <pc:sldMk cId="2563090309" sldId="292"/>
            <ac:picMk id="2" creationId="{0F8EA51D-63C2-DA7F-0156-0CC161967440}"/>
          </ac:picMkLst>
        </pc:picChg>
        <pc:picChg chg="mod">
          <ac:chgData name="vg222460@gmail.com" userId="1affa4f4c11c8f85" providerId="LiveId" clId="{F94901C2-4B3D-4732-A7F5-04D99A0A243E}" dt="2023-07-07T05:25:10.156" v="1213" actId="1076"/>
          <ac:picMkLst>
            <pc:docMk/>
            <pc:sldMk cId="2563090309" sldId="292"/>
            <ac:picMk id="3" creationId="{8056D359-0923-0DDD-065E-10849247C656}"/>
          </ac:picMkLst>
        </pc:picChg>
        <pc:cxnChg chg="mod">
          <ac:chgData name="vg222460@gmail.com" userId="1affa4f4c11c8f85" providerId="LiveId" clId="{F94901C2-4B3D-4732-A7F5-04D99A0A243E}" dt="2023-07-07T05:25:36.670" v="1216" actId="1076"/>
          <ac:cxnSpMkLst>
            <pc:docMk/>
            <pc:sldMk cId="2563090309" sldId="292"/>
            <ac:cxnSpMk id="4" creationId="{06EF6BD2-D5B0-BD44-B732-E638C84B4D4D}"/>
          </ac:cxnSpMkLst>
        </pc:cxnChg>
      </pc:sldChg>
      <pc:sldChg chg="new del">
        <pc:chgData name="vg222460@gmail.com" userId="1affa4f4c11c8f85" providerId="LiveId" clId="{F94901C2-4B3D-4732-A7F5-04D99A0A243E}" dt="2023-07-06T17:21:43.698" v="41" actId="680"/>
        <pc:sldMkLst>
          <pc:docMk/>
          <pc:sldMk cId="3653537671" sldId="292"/>
        </pc:sldMkLst>
      </pc:sldChg>
      <pc:sldChg chg="new del">
        <pc:chgData name="vg222460@gmail.com" userId="1affa4f4c11c8f85" providerId="LiveId" clId="{F94901C2-4B3D-4732-A7F5-04D99A0A243E}" dt="2023-07-06T17:21:43.466" v="40" actId="680"/>
        <pc:sldMkLst>
          <pc:docMk/>
          <pc:sldMk cId="140749286" sldId="293"/>
        </pc:sldMkLst>
      </pc:sldChg>
      <pc:sldChg chg="addSp delSp modSp add mod">
        <pc:chgData name="vg222460@gmail.com" userId="1affa4f4c11c8f85" providerId="LiveId" clId="{F94901C2-4B3D-4732-A7F5-04D99A0A243E}" dt="2023-07-07T05:27:33.630" v="1233" actId="1076"/>
        <pc:sldMkLst>
          <pc:docMk/>
          <pc:sldMk cId="176380212" sldId="293"/>
        </pc:sldMkLst>
        <pc:spChg chg="mod">
          <ac:chgData name="vg222460@gmail.com" userId="1affa4f4c11c8f85" providerId="LiveId" clId="{F94901C2-4B3D-4732-A7F5-04D99A0A243E}" dt="2023-07-07T05:26:55.486" v="1228" actId="1076"/>
          <ac:spMkLst>
            <pc:docMk/>
            <pc:sldMk cId="176380212" sldId="293"/>
            <ac:spMk id="5" creationId="{69EE46D3-C556-9F1F-0671-A29CAAC59AA0}"/>
          </ac:spMkLst>
        </pc:spChg>
        <pc:spChg chg="mod">
          <ac:chgData name="vg222460@gmail.com" userId="1affa4f4c11c8f85" providerId="LiveId" clId="{F94901C2-4B3D-4732-A7F5-04D99A0A243E}" dt="2023-07-07T05:27:01.252" v="1229" actId="1076"/>
          <ac:spMkLst>
            <pc:docMk/>
            <pc:sldMk cId="176380212" sldId="293"/>
            <ac:spMk id="6" creationId="{D66592E2-721F-45F0-5815-F8FC49BAE709}"/>
          </ac:spMkLst>
        </pc:spChg>
        <pc:picChg chg="mod">
          <ac:chgData name="vg222460@gmail.com" userId="1affa4f4c11c8f85" providerId="LiveId" clId="{F94901C2-4B3D-4732-A7F5-04D99A0A243E}" dt="2023-07-07T05:26:42.900" v="1226" actId="1076"/>
          <ac:picMkLst>
            <pc:docMk/>
            <pc:sldMk cId="176380212" sldId="293"/>
            <ac:picMk id="2" creationId="{0F8EA51D-63C2-DA7F-0156-0CC161967440}"/>
          </ac:picMkLst>
        </pc:picChg>
        <pc:picChg chg="del">
          <ac:chgData name="vg222460@gmail.com" userId="1affa4f4c11c8f85" providerId="LiveId" clId="{F94901C2-4B3D-4732-A7F5-04D99A0A243E}" dt="2023-07-07T05:26:36.184" v="1225" actId="478"/>
          <ac:picMkLst>
            <pc:docMk/>
            <pc:sldMk cId="176380212" sldId="293"/>
            <ac:picMk id="3" creationId="{8056D359-0923-0DDD-065E-10849247C656}"/>
          </ac:picMkLst>
        </pc:picChg>
        <pc:picChg chg="add mod">
          <ac:chgData name="vg222460@gmail.com" userId="1affa4f4c11c8f85" providerId="LiveId" clId="{F94901C2-4B3D-4732-A7F5-04D99A0A243E}" dt="2023-07-07T05:27:33.630" v="1233" actId="1076"/>
          <ac:picMkLst>
            <pc:docMk/>
            <pc:sldMk cId="176380212" sldId="293"/>
            <ac:picMk id="7" creationId="{15D70373-8CFF-E9C4-35B9-9DE6C1DCF732}"/>
          </ac:picMkLst>
        </pc:picChg>
        <pc:cxnChg chg="mod">
          <ac:chgData name="vg222460@gmail.com" userId="1affa4f4c11c8f85" providerId="LiveId" clId="{F94901C2-4B3D-4732-A7F5-04D99A0A243E}" dt="2023-07-07T05:26:45.550" v="1227" actId="1076"/>
          <ac:cxnSpMkLst>
            <pc:docMk/>
            <pc:sldMk cId="176380212" sldId="293"/>
            <ac:cxnSpMk id="4" creationId="{06EF6BD2-D5B0-BD44-B732-E638C84B4D4D}"/>
          </ac:cxnSpMkLst>
        </pc:cxnChg>
      </pc:sldChg>
      <pc:sldChg chg="addSp delSp modSp add mod">
        <pc:chgData name="vg222460@gmail.com" userId="1affa4f4c11c8f85" providerId="LiveId" clId="{F94901C2-4B3D-4732-A7F5-04D99A0A243E}" dt="2023-07-07T05:28:34.719" v="1242" actId="1076"/>
        <pc:sldMkLst>
          <pc:docMk/>
          <pc:sldMk cId="490069029" sldId="294"/>
        </pc:sldMkLst>
        <pc:spChg chg="mod">
          <ac:chgData name="vg222460@gmail.com" userId="1affa4f4c11c8f85" providerId="LiveId" clId="{F94901C2-4B3D-4732-A7F5-04D99A0A243E}" dt="2023-07-07T05:27:46.489" v="1238" actId="1076"/>
          <ac:spMkLst>
            <pc:docMk/>
            <pc:sldMk cId="490069029" sldId="294"/>
            <ac:spMk id="5" creationId="{69EE46D3-C556-9F1F-0671-A29CAAC59AA0}"/>
          </ac:spMkLst>
        </pc:spChg>
        <pc:spChg chg="mod">
          <ac:chgData name="vg222460@gmail.com" userId="1affa4f4c11c8f85" providerId="LiveId" clId="{F94901C2-4B3D-4732-A7F5-04D99A0A243E}" dt="2023-07-07T05:27:50.749" v="1239" actId="1076"/>
          <ac:spMkLst>
            <pc:docMk/>
            <pc:sldMk cId="490069029" sldId="294"/>
            <ac:spMk id="6" creationId="{D66592E2-721F-45F0-5815-F8FC49BAE709}"/>
          </ac:spMkLst>
        </pc:spChg>
        <pc:picChg chg="del">
          <ac:chgData name="vg222460@gmail.com" userId="1affa4f4c11c8f85" providerId="LiveId" clId="{F94901C2-4B3D-4732-A7F5-04D99A0A243E}" dt="2023-07-07T05:27:39.878" v="1236" actId="478"/>
          <ac:picMkLst>
            <pc:docMk/>
            <pc:sldMk cId="490069029" sldId="294"/>
            <ac:picMk id="2" creationId="{0F8EA51D-63C2-DA7F-0156-0CC161967440}"/>
          </ac:picMkLst>
        </pc:picChg>
        <pc:picChg chg="add mod">
          <ac:chgData name="vg222460@gmail.com" userId="1affa4f4c11c8f85" providerId="LiveId" clId="{F94901C2-4B3D-4732-A7F5-04D99A0A243E}" dt="2023-07-07T05:28:34.719" v="1242" actId="1076"/>
          <ac:picMkLst>
            <pc:docMk/>
            <pc:sldMk cId="490069029" sldId="294"/>
            <ac:picMk id="3" creationId="{52989CA1-A52B-4182-DB0C-7791D3339EAD}"/>
          </ac:picMkLst>
        </pc:picChg>
        <pc:picChg chg="mod">
          <ac:chgData name="vg222460@gmail.com" userId="1affa4f4c11c8f85" providerId="LiveId" clId="{F94901C2-4B3D-4732-A7F5-04D99A0A243E}" dt="2023-07-07T05:27:58.207" v="1240" actId="1076"/>
          <ac:picMkLst>
            <pc:docMk/>
            <pc:sldMk cId="490069029" sldId="294"/>
            <ac:picMk id="7" creationId="{15D70373-8CFF-E9C4-35B9-9DE6C1DCF732}"/>
          </ac:picMkLst>
        </pc:picChg>
        <pc:cxnChg chg="del">
          <ac:chgData name="vg222460@gmail.com" userId="1affa4f4c11c8f85" providerId="LiveId" clId="{F94901C2-4B3D-4732-A7F5-04D99A0A243E}" dt="2023-07-07T05:27:42.705" v="1237" actId="478"/>
          <ac:cxnSpMkLst>
            <pc:docMk/>
            <pc:sldMk cId="490069029" sldId="294"/>
            <ac:cxnSpMk id="4" creationId="{06EF6BD2-D5B0-BD44-B732-E638C84B4D4D}"/>
          </ac:cxnSpMkLst>
        </pc:cxnChg>
      </pc:sldChg>
      <pc:sldChg chg="new del">
        <pc:chgData name="vg222460@gmail.com" userId="1affa4f4c11c8f85" providerId="LiveId" clId="{F94901C2-4B3D-4732-A7F5-04D99A0A243E}" dt="2023-07-06T17:21:43.284" v="39" actId="680"/>
        <pc:sldMkLst>
          <pc:docMk/>
          <pc:sldMk cId="1448184075" sldId="294"/>
        </pc:sldMkLst>
      </pc:sldChg>
      <pc:sldChg chg="addSp delSp modSp add mod">
        <pc:chgData name="vg222460@gmail.com" userId="1affa4f4c11c8f85" providerId="LiveId" clId="{F94901C2-4B3D-4732-A7F5-04D99A0A243E}" dt="2023-07-07T05:29:54.835" v="1256" actId="1076"/>
        <pc:sldMkLst>
          <pc:docMk/>
          <pc:sldMk cId="1258838797" sldId="295"/>
        </pc:sldMkLst>
        <pc:spChg chg="del">
          <ac:chgData name="vg222460@gmail.com" userId="1affa4f4c11c8f85" providerId="LiveId" clId="{F94901C2-4B3D-4732-A7F5-04D99A0A243E}" dt="2023-07-07T05:29:34.747" v="1251" actId="478"/>
          <ac:spMkLst>
            <pc:docMk/>
            <pc:sldMk cId="1258838797" sldId="295"/>
            <ac:spMk id="5" creationId="{69EE46D3-C556-9F1F-0671-A29CAAC59AA0}"/>
          </ac:spMkLst>
        </pc:spChg>
        <pc:spChg chg="add del">
          <ac:chgData name="vg222460@gmail.com" userId="1affa4f4c11c8f85" providerId="LiveId" clId="{F94901C2-4B3D-4732-A7F5-04D99A0A243E}" dt="2023-07-07T05:29:45.861" v="1254" actId="478"/>
          <ac:spMkLst>
            <pc:docMk/>
            <pc:sldMk cId="1258838797" sldId="295"/>
            <ac:spMk id="6" creationId="{D66592E2-721F-45F0-5815-F8FC49BAE709}"/>
          </ac:spMkLst>
        </pc:spChg>
        <pc:picChg chg="mod">
          <ac:chgData name="vg222460@gmail.com" userId="1affa4f4c11c8f85" providerId="LiveId" clId="{F94901C2-4B3D-4732-A7F5-04D99A0A243E}" dt="2023-07-07T05:29:54.835" v="1256" actId="1076"/>
          <ac:picMkLst>
            <pc:docMk/>
            <pc:sldMk cId="1258838797" sldId="295"/>
            <ac:picMk id="3" creationId="{52989CA1-A52B-4182-DB0C-7791D3339EAD}"/>
          </ac:picMkLst>
        </pc:picChg>
        <pc:picChg chg="mod">
          <ac:chgData name="vg222460@gmail.com" userId="1affa4f4c11c8f85" providerId="LiveId" clId="{F94901C2-4B3D-4732-A7F5-04D99A0A243E}" dt="2023-07-07T05:29:48.960" v="1255" actId="1076"/>
          <ac:picMkLst>
            <pc:docMk/>
            <pc:sldMk cId="1258838797" sldId="295"/>
            <ac:picMk id="7" creationId="{15D70373-8CFF-E9C4-35B9-9DE6C1DCF732}"/>
          </ac:picMkLst>
        </pc:picChg>
      </pc:sldChg>
      <pc:sldChg chg="new del">
        <pc:chgData name="vg222460@gmail.com" userId="1affa4f4c11c8f85" providerId="LiveId" clId="{F94901C2-4B3D-4732-A7F5-04D99A0A243E}" dt="2023-07-06T17:21:43.095" v="38" actId="680"/>
        <pc:sldMkLst>
          <pc:docMk/>
          <pc:sldMk cId="3396046097" sldId="295"/>
        </pc:sldMkLst>
      </pc:sldChg>
      <pc:sldChg chg="modSp add del mod">
        <pc:chgData name="vg222460@gmail.com" userId="1affa4f4c11c8f85" providerId="LiveId" clId="{F94901C2-4B3D-4732-A7F5-04D99A0A243E}" dt="2023-07-07T05:29:25.796" v="1249" actId="47"/>
        <pc:sldMkLst>
          <pc:docMk/>
          <pc:sldMk cId="4203175883" sldId="295"/>
        </pc:sldMkLst>
        <pc:picChg chg="mod">
          <ac:chgData name="vg222460@gmail.com" userId="1affa4f4c11c8f85" providerId="LiveId" clId="{F94901C2-4B3D-4732-A7F5-04D99A0A243E}" dt="2023-07-07T05:29:06.827" v="1248" actId="1076"/>
          <ac:picMkLst>
            <pc:docMk/>
            <pc:sldMk cId="4203175883" sldId="295"/>
            <ac:picMk id="3" creationId="{52989CA1-A52B-4182-DB0C-7791D3339EAD}"/>
          </ac:picMkLst>
        </pc:picChg>
        <pc:picChg chg="mod">
          <ac:chgData name="vg222460@gmail.com" userId="1affa4f4c11c8f85" providerId="LiveId" clId="{F94901C2-4B3D-4732-A7F5-04D99A0A243E}" dt="2023-07-07T05:28:45.397" v="1245" actId="1076"/>
          <ac:picMkLst>
            <pc:docMk/>
            <pc:sldMk cId="4203175883" sldId="295"/>
            <ac:picMk id="7" creationId="{15D70373-8CFF-E9C4-35B9-9DE6C1DCF732}"/>
          </ac:picMkLst>
        </pc:picChg>
      </pc:sldChg>
      <pc:sldChg chg="new del">
        <pc:chgData name="vg222460@gmail.com" userId="1affa4f4c11c8f85" providerId="LiveId" clId="{F94901C2-4B3D-4732-A7F5-04D99A0A243E}" dt="2023-07-06T17:21:42.731" v="37" actId="680"/>
        <pc:sldMkLst>
          <pc:docMk/>
          <pc:sldMk cId="3132499114" sldId="296"/>
        </pc:sldMkLst>
      </pc:sldChg>
      <pc:sldChg chg="modSp add del mod">
        <pc:chgData name="vg222460@gmail.com" userId="1affa4f4c11c8f85" providerId="LiveId" clId="{F94901C2-4B3D-4732-A7F5-04D99A0A243E}" dt="2023-07-07T05:32:55.645" v="1270" actId="47"/>
        <pc:sldMkLst>
          <pc:docMk/>
          <pc:sldMk cId="3580018572" sldId="296"/>
        </pc:sldMkLst>
        <pc:picChg chg="mod">
          <ac:chgData name="vg222460@gmail.com" userId="1affa4f4c11c8f85" providerId="LiveId" clId="{F94901C2-4B3D-4732-A7F5-04D99A0A243E}" dt="2023-07-07T05:31:44.055" v="1262" actId="1076"/>
          <ac:picMkLst>
            <pc:docMk/>
            <pc:sldMk cId="3580018572" sldId="296"/>
            <ac:picMk id="2" creationId="{6538D05F-D4C9-59D0-C8D1-2FF385DFB327}"/>
          </ac:picMkLst>
        </pc:picChg>
        <pc:picChg chg="mod">
          <ac:chgData name="vg222460@gmail.com" userId="1affa4f4c11c8f85" providerId="LiveId" clId="{F94901C2-4B3D-4732-A7F5-04D99A0A243E}" dt="2023-07-07T05:31:37.060" v="1261" actId="1076"/>
          <ac:picMkLst>
            <pc:docMk/>
            <pc:sldMk cId="3580018572" sldId="296"/>
            <ac:picMk id="3" creationId="{F50FC793-E381-5A5A-08B7-1E4FD9BC1586}"/>
          </ac:picMkLst>
        </pc:picChg>
      </pc:sldChg>
      <pc:sldChg chg="modSp add mod">
        <pc:chgData name="vg222460@gmail.com" userId="1affa4f4c11c8f85" providerId="LiveId" clId="{F94901C2-4B3D-4732-A7F5-04D99A0A243E}" dt="2023-07-07T05:32:35.436" v="1269" actId="1076"/>
        <pc:sldMkLst>
          <pc:docMk/>
          <pc:sldMk cId="3637403526" sldId="297"/>
        </pc:sldMkLst>
        <pc:picChg chg="mod">
          <ac:chgData name="vg222460@gmail.com" userId="1affa4f4c11c8f85" providerId="LiveId" clId="{F94901C2-4B3D-4732-A7F5-04D99A0A243E}" dt="2023-07-07T05:32:35.436" v="1269" actId="1076"/>
          <ac:picMkLst>
            <pc:docMk/>
            <pc:sldMk cId="3637403526" sldId="297"/>
            <ac:picMk id="2" creationId="{D908C991-31DD-3B27-423B-86B838442E68}"/>
          </ac:picMkLst>
        </pc:picChg>
        <pc:picChg chg="mod">
          <ac:chgData name="vg222460@gmail.com" userId="1affa4f4c11c8f85" providerId="LiveId" clId="{F94901C2-4B3D-4732-A7F5-04D99A0A243E}" dt="2023-07-07T05:32:28.633" v="1268" actId="1076"/>
          <ac:picMkLst>
            <pc:docMk/>
            <pc:sldMk cId="3637403526" sldId="297"/>
            <ac:picMk id="3" creationId="{7839DC53-7FA9-9CD1-03CD-139EF1B432B8}"/>
          </ac:picMkLst>
        </pc:picChg>
      </pc:sldChg>
      <pc:sldChg chg="new del">
        <pc:chgData name="vg222460@gmail.com" userId="1affa4f4c11c8f85" providerId="LiveId" clId="{F94901C2-4B3D-4732-A7F5-04D99A0A243E}" dt="2023-07-06T17:21:42.564" v="36" actId="680"/>
        <pc:sldMkLst>
          <pc:docMk/>
          <pc:sldMk cId="3775678203" sldId="297"/>
        </pc:sldMkLst>
      </pc:sldChg>
      <pc:sldChg chg="modSp add mod">
        <pc:chgData name="vg222460@gmail.com" userId="1affa4f4c11c8f85" providerId="LiveId" clId="{F94901C2-4B3D-4732-A7F5-04D99A0A243E}" dt="2023-07-07T05:33:14.573" v="1273" actId="1076"/>
        <pc:sldMkLst>
          <pc:docMk/>
          <pc:sldMk cId="1558124258" sldId="298"/>
        </pc:sldMkLst>
        <pc:picChg chg="mod">
          <ac:chgData name="vg222460@gmail.com" userId="1affa4f4c11c8f85" providerId="LiveId" clId="{F94901C2-4B3D-4732-A7F5-04D99A0A243E}" dt="2023-07-07T05:33:14.573" v="1273" actId="1076"/>
          <ac:picMkLst>
            <pc:docMk/>
            <pc:sldMk cId="1558124258" sldId="298"/>
            <ac:picMk id="2" creationId="{6538D05F-D4C9-59D0-C8D1-2FF385DFB327}"/>
          </ac:picMkLst>
        </pc:picChg>
        <pc:picChg chg="mod">
          <ac:chgData name="vg222460@gmail.com" userId="1affa4f4c11c8f85" providerId="LiveId" clId="{F94901C2-4B3D-4732-A7F5-04D99A0A243E}" dt="2023-07-07T05:33:09.435" v="1272" actId="1076"/>
          <ac:picMkLst>
            <pc:docMk/>
            <pc:sldMk cId="1558124258" sldId="298"/>
            <ac:picMk id="3" creationId="{F50FC793-E381-5A5A-08B7-1E4FD9BC1586}"/>
          </ac:picMkLst>
        </pc:picChg>
      </pc:sldChg>
      <pc:sldChg chg="new del">
        <pc:chgData name="vg222460@gmail.com" userId="1affa4f4c11c8f85" providerId="LiveId" clId="{F94901C2-4B3D-4732-A7F5-04D99A0A243E}" dt="2023-07-06T17:21:42.377" v="35" actId="680"/>
        <pc:sldMkLst>
          <pc:docMk/>
          <pc:sldMk cId="3189975508" sldId="298"/>
        </pc:sldMkLst>
      </pc:sldChg>
      <pc:sldChg chg="new del">
        <pc:chgData name="vg222460@gmail.com" userId="1affa4f4c11c8f85" providerId="LiveId" clId="{F94901C2-4B3D-4732-A7F5-04D99A0A243E}" dt="2023-07-06T17:21:42.187" v="34" actId="680"/>
        <pc:sldMkLst>
          <pc:docMk/>
          <pc:sldMk cId="2505342834" sldId="299"/>
        </pc:sldMkLst>
      </pc:sldChg>
      <pc:sldChg chg="addSp modSp new mod">
        <pc:chgData name="vg222460@gmail.com" userId="1affa4f4c11c8f85" providerId="LiveId" clId="{F94901C2-4B3D-4732-A7F5-04D99A0A243E}" dt="2023-07-07T05:37:35.323" v="1299" actId="14838"/>
        <pc:sldMkLst>
          <pc:docMk/>
          <pc:sldMk cId="2864003631" sldId="299"/>
        </pc:sldMkLst>
        <pc:spChg chg="add mod">
          <ac:chgData name="vg222460@gmail.com" userId="1affa4f4c11c8f85" providerId="LiveId" clId="{F94901C2-4B3D-4732-A7F5-04D99A0A243E}" dt="2023-07-07T05:37:35.323" v="1299" actId="14838"/>
          <ac:spMkLst>
            <pc:docMk/>
            <pc:sldMk cId="2864003631" sldId="299"/>
            <ac:spMk id="2" creationId="{7B096E38-BDEB-04D4-B9F8-98EFACDB4ECA}"/>
          </ac:spMkLst>
        </pc:spChg>
      </pc:sldChg>
      <pc:sldChg chg="new del">
        <pc:chgData name="vg222460@gmail.com" userId="1affa4f4c11c8f85" providerId="LiveId" clId="{F94901C2-4B3D-4732-A7F5-04D99A0A243E}" dt="2023-07-06T17:21:41.983" v="33" actId="680"/>
        <pc:sldMkLst>
          <pc:docMk/>
          <pc:sldMk cId="4088317876" sldId="300"/>
        </pc:sldMkLst>
      </pc:sldChg>
      <pc:sldChg chg="new del">
        <pc:chgData name="vg222460@gmail.com" userId="1affa4f4c11c8f85" providerId="LiveId" clId="{F94901C2-4B3D-4732-A7F5-04D99A0A243E}" dt="2023-07-06T17:21:41.761" v="32" actId="680"/>
        <pc:sldMkLst>
          <pc:docMk/>
          <pc:sldMk cId="3661566531" sldId="301"/>
        </pc:sldMkLst>
      </pc:sldChg>
      <pc:sldChg chg="new del">
        <pc:chgData name="vg222460@gmail.com" userId="1affa4f4c11c8f85" providerId="LiveId" clId="{F94901C2-4B3D-4732-A7F5-04D99A0A243E}" dt="2023-07-06T17:21:41.512" v="31" actId="680"/>
        <pc:sldMkLst>
          <pc:docMk/>
          <pc:sldMk cId="3504907710" sldId="30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5213-F6D7-C956-1D07-3E5AF2F6E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F746D-A875-F138-602F-1973B3BB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4B50-6480-66A3-A381-1DFC97D7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21F5-7C79-4867-AA5F-9049B8EE3B95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00F88-4CC0-6880-0266-3947E02E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9EA25-BB03-A8B8-71CE-EA34B7B0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6237-CF18-48BD-A52D-DB0EF63DC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57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8AA9-ACFB-218A-75CE-A4C96640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6C5B8-83CF-8B4F-88E4-60681E267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DAC01-8A9D-05F1-8188-426D5153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21F5-7C79-4867-AA5F-9049B8EE3B95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E8A86-499B-6CB1-2839-80786209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8ECB-F96F-AC8E-BEF2-25E33C9F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6237-CF18-48BD-A52D-DB0EF63DC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383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82E7C-ADC8-72FE-6A19-46B5FB9C6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13343-177B-659D-6F60-FD7FDC275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36D49-E019-B961-78CF-9E85043F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21F5-7C79-4867-AA5F-9049B8EE3B95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712A-959C-883D-666B-4E0311CC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E1633-FB70-9801-4FCA-80A7D5AB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6237-CF18-48BD-A52D-DB0EF63DC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41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560E-FF9B-905D-921F-94E78ABC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0ED7-4701-F8B3-3194-27D00DA0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BD81-481C-B3EE-C72B-45EE5C6B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21F5-7C79-4867-AA5F-9049B8EE3B95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E181-5587-6909-D52B-3679C9D2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4772-D05D-2752-4107-061CC67B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6237-CF18-48BD-A52D-DB0EF63DC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E2CA-66B1-2294-58B4-F13C4924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1264-7BA2-4D8A-96A4-A6233E25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CADF-2F2E-0181-5108-03492B0E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21F5-7C79-4867-AA5F-9049B8EE3B95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FB827-09C6-2B74-868E-3C54BCCD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EE52C-F012-9E46-4B05-FD154151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6237-CF18-48BD-A52D-DB0EF63DC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512E-E44A-BEFC-053B-E20018E2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50337-F151-9ECF-78EA-7BEBDBA58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971D-8F91-2D3C-FFDC-21BF02543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42544-A87D-568B-57F2-1588FFDD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21F5-7C79-4867-AA5F-9049B8EE3B95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A2015-8A6D-37A3-58A3-610BB6C4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0D2BE-6EE9-4339-7697-F9A324C8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6237-CF18-48BD-A52D-DB0EF63DC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2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DCD9-9FD2-91A7-CE7A-0AAE4E98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F206C-DF92-0517-BA8A-242E5C60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01BB4-84A9-284C-F768-04EBEB834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8663C-936B-3039-3245-1C9A9B011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E3560-21BD-EA19-B673-F26682793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6A6A7-405E-C04E-5053-45D8F02B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21F5-7C79-4867-AA5F-9049B8EE3B95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E77FF-EFE9-FF63-4A48-AB34E383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BB7CF-39FF-1429-A784-B784D2BB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6237-CF18-48BD-A52D-DB0EF63DC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76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9E95-7C8D-801C-3F6E-96915805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765C3-7C56-09D8-C8C2-0B80EB22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21F5-7C79-4867-AA5F-9049B8EE3B95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64654-57F0-F96C-605C-8404F65E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39F30-FE22-8D55-8CAF-78718BB7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6237-CF18-48BD-A52D-DB0EF63DC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19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387D7-268C-F859-74ED-582112E5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21F5-7C79-4867-AA5F-9049B8EE3B95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81BEF-7360-27BF-F531-1E386261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66164-9019-C2A5-539F-0CA24EEE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6237-CF18-48BD-A52D-DB0EF63DC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07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FAE5-2C5D-321A-304A-E40640A3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8A58-0385-510E-81B5-43C2F3B9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55C4-CA07-396B-C80A-31189793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69841-5BE5-28B3-69A6-BB4BA210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21F5-7C79-4867-AA5F-9049B8EE3B95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1B2B1-BE38-7809-D5E0-D9574479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6FAA8-8F66-083B-1CBC-5262E5F0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6237-CF18-48BD-A52D-DB0EF63DC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50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B18B-AC78-221E-BFF3-749C9058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3A1D4-D6C3-A95F-9A3C-035A71A6F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90F49-F7C3-7F52-2FCE-D96467FE9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21B6D-49B1-CD0B-0A65-8AF4757D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21F5-7C79-4867-AA5F-9049B8EE3B95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BEADC-BC27-DA59-C0A7-73C1ABF6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5FFED-1F6B-A8FD-C993-A46CD9F1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6237-CF18-48BD-A52D-DB0EF63DC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90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AC3A7-B886-3457-F9CE-B79FA427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59F65-1D71-2EC8-2C68-C1D11784B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7CDC-0131-03B5-090F-68C8EA7C6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621F5-7C79-4867-AA5F-9049B8EE3B95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4E83A-D1AF-F0E1-6B78-C62386B4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51A69-404C-C1B6-BE82-BD635F9D5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26237-CF18-48BD-A52D-DB0EF63DC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2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Information Technology Powerpoint Background For Presentation -  Slidesdocs.com">
            <a:extLst>
              <a:ext uri="{FF2B5EF4-FFF2-40B4-BE49-F238E27FC236}">
                <a16:creationId xmlns:a16="http://schemas.microsoft.com/office/drawing/2014/main" id="{3320239A-4C7A-6E38-9FD4-612BFBABC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A4EF76-D66D-F52D-D5F4-C88941DBF5EE}"/>
              </a:ext>
            </a:extLst>
          </p:cNvPr>
          <p:cNvSpPr/>
          <p:nvPr/>
        </p:nvSpPr>
        <p:spPr>
          <a:xfrm>
            <a:off x="170996" y="-2214265"/>
            <a:ext cx="11027058" cy="14003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5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ONLINE SURVEY SYSTEM</a:t>
            </a:r>
          </a:p>
        </p:txBody>
      </p:sp>
    </p:spTree>
    <p:extLst>
      <p:ext uri="{BB962C8B-B14F-4D97-AF65-F5344CB8AC3E}">
        <p14:creationId xmlns:p14="http://schemas.microsoft.com/office/powerpoint/2010/main" val="4244498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6D359-0923-0DDD-065E-10849247C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87146" y="563880"/>
            <a:ext cx="1214141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F8EA51D-63C2-DA7F-0156-0CC161967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"/>
            <a:ext cx="12175090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EF6BD2-D5B0-BD44-B732-E638C84B4D4D}"/>
              </a:ext>
            </a:extLst>
          </p:cNvPr>
          <p:cNvCxnSpPr>
            <a:cxnSpLocks/>
          </p:cNvCxnSpPr>
          <p:nvPr/>
        </p:nvCxnSpPr>
        <p:spPr>
          <a:xfrm flipH="1">
            <a:off x="5964702" y="1783080"/>
            <a:ext cx="2127738" cy="1528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itle 5">
            <a:extLst>
              <a:ext uri="{FF2B5EF4-FFF2-40B4-BE49-F238E27FC236}">
                <a16:creationId xmlns:a16="http://schemas.microsoft.com/office/drawing/2014/main" id="{69EE46D3-C556-9F1F-0671-A29CAAC59AA0}"/>
              </a:ext>
            </a:extLst>
          </p:cNvPr>
          <p:cNvSpPr txBox="1">
            <a:spLocks/>
          </p:cNvSpPr>
          <p:nvPr/>
        </p:nvSpPr>
        <p:spPr>
          <a:xfrm>
            <a:off x="706902" y="731551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/>
              <a:t>USER SIDE </a:t>
            </a:r>
            <a:endParaRPr lang="en-IN" b="1" u="sng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66592E2-721F-45F0-5815-F8FC49BAE709}"/>
              </a:ext>
            </a:extLst>
          </p:cNvPr>
          <p:cNvSpPr txBox="1">
            <a:spLocks/>
          </p:cNvSpPr>
          <p:nvPr/>
        </p:nvSpPr>
        <p:spPr>
          <a:xfrm>
            <a:off x="8641080" y="-29597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The user side of the online survey system is designed to make it easy for respondents to take surveys. It has a simple interface which can be easily  understood by the user and give survey.</a:t>
            </a:r>
          </a:p>
          <a:p>
            <a:endParaRPr lang="en-IN"/>
          </a:p>
          <a:p>
            <a:r>
              <a:rPr lang="en-IN"/>
              <a:t>One of the key features of the user side is the ability for respondents to review their response.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090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8EA51D-63C2-DA7F-0156-0CC161967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20" y="7147560"/>
            <a:ext cx="12175090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EF6BD2-D5B0-BD44-B732-E638C84B4D4D}"/>
              </a:ext>
            </a:extLst>
          </p:cNvPr>
          <p:cNvCxnSpPr>
            <a:cxnSpLocks/>
          </p:cNvCxnSpPr>
          <p:nvPr/>
        </p:nvCxnSpPr>
        <p:spPr>
          <a:xfrm flipH="1">
            <a:off x="3389142" y="-2849880"/>
            <a:ext cx="2127738" cy="1528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itle 5">
            <a:extLst>
              <a:ext uri="{FF2B5EF4-FFF2-40B4-BE49-F238E27FC236}">
                <a16:creationId xmlns:a16="http://schemas.microsoft.com/office/drawing/2014/main" id="{69EE46D3-C556-9F1F-0671-A29CAAC59AA0}"/>
              </a:ext>
            </a:extLst>
          </p:cNvPr>
          <p:cNvSpPr txBox="1">
            <a:spLocks/>
          </p:cNvSpPr>
          <p:nvPr/>
        </p:nvSpPr>
        <p:spPr>
          <a:xfrm>
            <a:off x="524022" y="44227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USER SIDE 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66592E2-721F-45F0-5815-F8FC49BAE709}"/>
              </a:ext>
            </a:extLst>
          </p:cNvPr>
          <p:cNvSpPr txBox="1">
            <a:spLocks/>
          </p:cNvSpPr>
          <p:nvPr/>
        </p:nvSpPr>
        <p:spPr>
          <a:xfrm>
            <a:off x="838200" y="188286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user side of the online survey system is designed to make it easy for respondents to take surveys. It has a simple interface which can be easily  understood by the user and give survey.</a:t>
            </a:r>
          </a:p>
          <a:p>
            <a:endParaRPr lang="en-IN" dirty="0"/>
          </a:p>
          <a:p>
            <a:r>
              <a:rPr lang="en-IN" dirty="0"/>
              <a:t>One of the key features of the user side is the ability for respondents to review their response.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70373-8CFF-E9C4-35B9-9DE6C1DCF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481" y="-509016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0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69EE46D3-C556-9F1F-0671-A29CAAC59AA0}"/>
              </a:ext>
            </a:extLst>
          </p:cNvPr>
          <p:cNvSpPr txBox="1">
            <a:spLocks/>
          </p:cNvSpPr>
          <p:nvPr/>
        </p:nvSpPr>
        <p:spPr>
          <a:xfrm>
            <a:off x="143022" y="-166116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USER SIDE 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66592E2-721F-45F0-5815-F8FC49BAE709}"/>
              </a:ext>
            </a:extLst>
          </p:cNvPr>
          <p:cNvSpPr txBox="1">
            <a:spLocks/>
          </p:cNvSpPr>
          <p:nvPr/>
        </p:nvSpPr>
        <p:spPr>
          <a:xfrm>
            <a:off x="14188440" y="616530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user side of the online survey system is designed to make it easy for respondents to take surveys. It has a simple interface which can be easily  understood by the user and give survey.</a:t>
            </a:r>
          </a:p>
          <a:p>
            <a:endParaRPr lang="en-IN" dirty="0"/>
          </a:p>
          <a:p>
            <a:r>
              <a:rPr lang="en-IN" dirty="0"/>
              <a:t>One of the key features of the user side is the ability for respondents to review their response.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70373-8CFF-E9C4-35B9-9DE6C1DCF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989CA1-A52B-4182-DB0C-7791D3339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40" y="-275844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69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D70373-8CFF-E9C4-35B9-9DE6C1DCF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60" y="637032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989CA1-A52B-4182-DB0C-7791D3339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38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0FC793-E381-5A5A-08B7-1E4FD9BC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38D05F-D4C9-59D0-C8D1-2FF385DFB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360" y="-278892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6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0FC793-E381-5A5A-08B7-1E4FD9BC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7356158"/>
            <a:ext cx="12192000" cy="68484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38D05F-D4C9-59D0-C8D1-2FF385DFB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24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E72D34-0B70-9D32-F8BC-8D2B0405E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" y="0"/>
            <a:ext cx="12141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69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9DC53-7FA9-9CD1-03CD-139EF1B43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" y="0"/>
            <a:ext cx="1214141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08C991-31DD-3B27-423B-86B83844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11000" y="728948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83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9DC53-7FA9-9CD1-03CD-139EF1B43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40186" y="0"/>
            <a:ext cx="1214141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08C991-31DD-3B27-423B-86B83844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03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096E38-BDEB-04D4-B9F8-98EFACDB4ECA}"/>
              </a:ext>
            </a:extLst>
          </p:cNvPr>
          <p:cNvSpPr/>
          <p:nvPr/>
        </p:nvSpPr>
        <p:spPr>
          <a:xfrm>
            <a:off x="2971226" y="2728808"/>
            <a:ext cx="5457071" cy="14003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500" dirty="0">
                <a:ln w="0"/>
                <a:gradFill flip="none" rotWithShape="1"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8100000" scaled="1"/>
                  <a:tileRect/>
                </a:gradFill>
                <a:effectLst>
                  <a:reflection blurRad="6350" stA="60000" endA="900" endPos="60000" dist="29997" dir="5400000" sy="-100000" algn="bl" rotWithShape="0"/>
                </a:effectLst>
              </a:rPr>
              <a:t>THANK YOU</a:t>
            </a:r>
            <a:endParaRPr lang="en-US" sz="8500" b="0" cap="none" spc="0" dirty="0">
              <a:ln w="0"/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8100000" scaled="1"/>
                <a:tileRect/>
              </a:gra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400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Information Technology Powerpoint Background For Presentation -  Slidesdocs.com">
            <a:extLst>
              <a:ext uri="{FF2B5EF4-FFF2-40B4-BE49-F238E27FC236}">
                <a16:creationId xmlns:a16="http://schemas.microsoft.com/office/drawing/2014/main" id="{3320239A-4C7A-6E38-9FD4-612BFBABC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A4EF76-D66D-F52D-D5F4-C88941DBF5EE}"/>
              </a:ext>
            </a:extLst>
          </p:cNvPr>
          <p:cNvSpPr/>
          <p:nvPr/>
        </p:nvSpPr>
        <p:spPr>
          <a:xfrm>
            <a:off x="780596" y="2616815"/>
            <a:ext cx="11027058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ONLINE SURVEY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FA56-737E-288A-0D6E-4854E51A8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26545" y="1752600"/>
            <a:ext cx="1217509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100480-38E4-88A7-CCC8-06E59E91D514}"/>
              </a:ext>
            </a:extLst>
          </p:cNvPr>
          <p:cNvCxnSpPr/>
          <p:nvPr/>
        </p:nvCxnSpPr>
        <p:spPr>
          <a:xfrm>
            <a:off x="-4179277" y="-679938"/>
            <a:ext cx="1899139" cy="1101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64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Information Technology Powerpoint Background For Presentation -  Slidesdocs.com">
            <a:extLst>
              <a:ext uri="{FF2B5EF4-FFF2-40B4-BE49-F238E27FC236}">
                <a16:creationId xmlns:a16="http://schemas.microsoft.com/office/drawing/2014/main" id="{3320239A-4C7A-6E38-9FD4-612BFBABC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97840" y="-316992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A4EF76-D66D-F52D-D5F4-C88941DBF5EE}"/>
              </a:ext>
            </a:extLst>
          </p:cNvPr>
          <p:cNvSpPr/>
          <p:nvPr/>
        </p:nvSpPr>
        <p:spPr>
          <a:xfrm>
            <a:off x="780596" y="2616815"/>
            <a:ext cx="11027058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ONLINE SURVEY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FA56-737E-288A-0D6E-4854E51A8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" y="0"/>
            <a:ext cx="1217509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100480-38E4-88A7-CCC8-06E59E91D514}"/>
              </a:ext>
            </a:extLst>
          </p:cNvPr>
          <p:cNvCxnSpPr/>
          <p:nvPr/>
        </p:nvCxnSpPr>
        <p:spPr>
          <a:xfrm>
            <a:off x="2343443" y="2215037"/>
            <a:ext cx="1899139" cy="1101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3082DF-6023-F18A-EA77-DD8752918C25}"/>
              </a:ext>
            </a:extLst>
          </p:cNvPr>
          <p:cNvSpPr txBox="1">
            <a:spLocks/>
          </p:cNvSpPr>
          <p:nvPr/>
        </p:nvSpPr>
        <p:spPr>
          <a:xfrm>
            <a:off x="-6431280" y="521975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ADMIN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0EC12-F26C-0836-2F47-46ED192F7D4B}"/>
              </a:ext>
            </a:extLst>
          </p:cNvPr>
          <p:cNvSpPr txBox="1">
            <a:spLocks/>
          </p:cNvSpPr>
          <p:nvPr/>
        </p:nvSpPr>
        <p:spPr>
          <a:xfrm>
            <a:off x="184550" y="-304293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Admin side of our online survey system is where you can manage all aspects of your survey, from creating new surveys to viewing responses.</a:t>
            </a:r>
          </a:p>
          <a:p>
            <a:r>
              <a:rPr lang="en-IN" dirty="0"/>
              <a:t>The admin side provides detailed analytics and reports that allow you to track responses according to the queries.</a:t>
            </a:r>
          </a:p>
        </p:txBody>
      </p:sp>
    </p:spTree>
    <p:extLst>
      <p:ext uri="{BB962C8B-B14F-4D97-AF65-F5344CB8AC3E}">
        <p14:creationId xmlns:p14="http://schemas.microsoft.com/office/powerpoint/2010/main" val="472565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A4EF76-D66D-F52D-D5F4-C88941DBF5EE}"/>
              </a:ext>
            </a:extLst>
          </p:cNvPr>
          <p:cNvSpPr/>
          <p:nvPr/>
        </p:nvSpPr>
        <p:spPr>
          <a:xfrm>
            <a:off x="780596" y="2616815"/>
            <a:ext cx="11027058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ONLINE SURVEY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FA56-737E-288A-0D6E-4854E51A8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70" y="6995160"/>
            <a:ext cx="1217509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100480-38E4-88A7-CCC8-06E59E91D514}"/>
              </a:ext>
            </a:extLst>
          </p:cNvPr>
          <p:cNvCxnSpPr/>
          <p:nvPr/>
        </p:nvCxnSpPr>
        <p:spPr>
          <a:xfrm>
            <a:off x="-4392637" y="1757837"/>
            <a:ext cx="1899139" cy="1101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3082DF-6023-F18A-EA77-DD8752918C25}"/>
              </a:ext>
            </a:extLst>
          </p:cNvPr>
          <p:cNvSpPr txBox="1">
            <a:spLocks/>
          </p:cNvSpPr>
          <p:nvPr/>
        </p:nvSpPr>
        <p:spPr>
          <a:xfrm>
            <a:off x="184550" y="43227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ADMIN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0EC12-F26C-0836-2F47-46ED192F7D4B}"/>
              </a:ext>
            </a:extLst>
          </p:cNvPr>
          <p:cNvSpPr txBox="1">
            <a:spLocks/>
          </p:cNvSpPr>
          <p:nvPr/>
        </p:nvSpPr>
        <p:spPr>
          <a:xfrm>
            <a:off x="384346" y="1757837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Admin side of our online survey system is where you can manage all aspects of your survey, from creating new surveys to viewing responses.</a:t>
            </a:r>
          </a:p>
          <a:p>
            <a:r>
              <a:rPr lang="en-IN" dirty="0"/>
              <a:t>The admin side provides detailed analytics and reports that allow you to track responses according to the queries.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D395B-8464-A4E4-648E-18692AB62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5640" y="696815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77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A4EF76-D66D-F52D-D5F4-C88941DBF5EE}"/>
              </a:ext>
            </a:extLst>
          </p:cNvPr>
          <p:cNvSpPr/>
          <p:nvPr/>
        </p:nvSpPr>
        <p:spPr>
          <a:xfrm>
            <a:off x="780596" y="2616815"/>
            <a:ext cx="11027058" cy="14003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500" b="0" cap="none" spc="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ONLINE SURVEY 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082DF-6023-F18A-EA77-DD8752918C25}"/>
              </a:ext>
            </a:extLst>
          </p:cNvPr>
          <p:cNvSpPr txBox="1">
            <a:spLocks/>
          </p:cNvSpPr>
          <p:nvPr/>
        </p:nvSpPr>
        <p:spPr>
          <a:xfrm>
            <a:off x="9419990" y="715311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/>
              <a:t>ADMIN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0EC12-F26C-0836-2F47-46ED192F7D4B}"/>
              </a:ext>
            </a:extLst>
          </p:cNvPr>
          <p:cNvSpPr txBox="1">
            <a:spLocks/>
          </p:cNvSpPr>
          <p:nvPr/>
        </p:nvSpPr>
        <p:spPr>
          <a:xfrm>
            <a:off x="-5604974" y="715311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Admin side of our online survey system is where you can manage all aspects of your survey, from creating new surveys to viewing responses.</a:t>
            </a:r>
          </a:p>
          <a:p>
            <a:r>
              <a:rPr lang="en-IN" dirty="0"/>
              <a:t>The admin side provides detailed analytics and reports that allow you to track responses according to the queries.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D395B-8464-A4E4-648E-18692AB62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68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A1CDCE-BAFC-C917-A775-C610EC12D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" y="0"/>
            <a:ext cx="12158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06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D2967B-FBA5-4888-4862-216606AEA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" y="0"/>
            <a:ext cx="12124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3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9C8FE-E664-9778-4699-77D5C3BF2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04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6D359-0923-0DDD-065E-10849247C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" y="0"/>
            <a:ext cx="1214141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F8EA51D-63C2-DA7F-0156-0CC161967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92200" y="4953000"/>
            <a:ext cx="12175090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EF6BD2-D5B0-BD44-B732-E638C84B4D4D}"/>
              </a:ext>
            </a:extLst>
          </p:cNvPr>
          <p:cNvCxnSpPr>
            <a:cxnSpLocks/>
          </p:cNvCxnSpPr>
          <p:nvPr/>
        </p:nvCxnSpPr>
        <p:spPr>
          <a:xfrm flipH="1">
            <a:off x="5888502" y="7955280"/>
            <a:ext cx="2127738" cy="1528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8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335</Words>
  <Application>Microsoft Office PowerPoint</Application>
  <PresentationFormat>Widescreen</PresentationFormat>
  <Paragraphs>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vg222460@gmail.com</dc:creator>
  <cp:lastModifiedBy>vg222460@gmail.com</cp:lastModifiedBy>
  <cp:revision>1</cp:revision>
  <dcterms:created xsi:type="dcterms:W3CDTF">2023-07-06T15:43:32Z</dcterms:created>
  <dcterms:modified xsi:type="dcterms:W3CDTF">2023-07-07T05:37:40Z</dcterms:modified>
</cp:coreProperties>
</file>