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7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3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7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1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22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7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3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6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E69EAE-1760-468D-AEAB-5A4F3B715A86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3DDFC-07A4-410A-903B-6405CA2A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9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08858A-4FEE-47EF-B261-496BF48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b="1" dirty="0" err="1"/>
              <a:t>Depthwise</a:t>
            </a:r>
            <a:r>
              <a:rPr lang="en-IN" sz="3100" b="1" dirty="0"/>
              <a:t> separable convolution architectures for plant disease classification</a:t>
            </a:r>
          </a:p>
        </p:txBody>
      </p:sp>
      <p:pic>
        <p:nvPicPr>
          <p:cNvPr id="6" name="Picture 5" descr="A cropped image of a person touching a plant">
            <a:extLst>
              <a:ext uri="{FF2B5EF4-FFF2-40B4-BE49-F238E27FC236}">
                <a16:creationId xmlns:a16="http://schemas.microsoft.com/office/drawing/2014/main" id="{D6B9F905-E7C4-9838-EC19-1702E77E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53" r="3437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23F7-E04B-42F5-9BBC-BA4F0AA3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Vishnuvivek Balya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Publishing Group: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Kamal KC,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Zhendong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Yin,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Mingyang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Wu,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Zhilu</a:t>
            </a:r>
            <a:r>
              <a:rPr lang="en-US" b="0" i="0" dirty="0">
                <a:effectLst/>
                <a:latin typeface="Arial" panose="020B0604020202020204" pitchFamily="34" charset="0"/>
              </a:rPr>
              <a:t> Wu - ELSEVIER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5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AE55-1E1A-9CA0-AA04-EB5EBD95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1760"/>
          </a:xfrm>
        </p:spPr>
        <p:txBody>
          <a:bodyPr>
            <a:normAutofit/>
          </a:bodyPr>
          <a:lstStyle/>
          <a:p>
            <a:r>
              <a:rPr lang="en-US" sz="2400" b="1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66D29-5140-4625-FA49-5A0AD521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7560"/>
            <a:ext cx="10018713" cy="4383641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Agriculture is the backbone of the country. Farmers have a good selection of crops for his or her farm.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developing countries, small farmers make up nearly 80% of the total production.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external factors, the plants may get infected, and the crop will be lost resulting in a huge loss of production. 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of the primary symptoms are microscopic, so human visual capabilities restrict the identification disease of.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method could be more interesting, and time-intensive. There’s a need for a style system that mechanically acknowledges, classifies, and quantitatively detects disease symptoms. 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Largely a variety of diseases are seen on the leaves of plants, fruits, or stems of the plant. 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avoid human interference, develop a computer vision system to find, recognize, and classify illnesses affecting crops 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Automatic detection might prove gain in looking at huge fields of crops and leaf disease detection can automatically notice the diseases. Image processing plays a major role. </a:t>
            </a:r>
            <a:endParaRPr kumimoji="0" lang="en-IN" sz="5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8E-EE34-6264-8256-5274CDDB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636160"/>
          </a:xfrm>
        </p:spPr>
        <p:txBody>
          <a:bodyPr/>
          <a:lstStyle/>
          <a:p>
            <a:r>
              <a:rPr lang="en-US" sz="2800" b="1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C354-46EB-8687-DBBD-B9F7330C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491"/>
            <a:ext cx="10018713" cy="35617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journal points out the challenges in detecting plant diseases from leaf images in varied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PlantVillage dataset used for this experiment consists of clean and cluttered background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Regular CNN models are effective but require high memory, computational resources &amp;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constraints make them unsuitable for mobile or IoT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develop models using depthwise separable convolutions to reduce computational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models must maintain high accuracy despite complex backgrounds and diverse conditions.</a:t>
            </a:r>
          </a:p>
        </p:txBody>
      </p:sp>
    </p:spTree>
    <p:extLst>
      <p:ext uri="{BB962C8B-B14F-4D97-AF65-F5344CB8AC3E}">
        <p14:creationId xmlns:p14="http://schemas.microsoft.com/office/powerpoint/2010/main" val="20022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2B72-BEDD-9D80-E639-11ED7818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8872-086A-A9EC-2024-AE2240FC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26751"/>
            <a:ext cx="10018713" cy="366444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design efficient CNN models with lower memory and computational demands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accuracy in detecting plant diseases from leaf images in diverse environments.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models optimized for use on mobile and IoT platforms with limited hardware.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 depthwise separable convolution architectures that balance model size, performance, and speed.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compare these new models against the regular CNN architectures like MobileNet, VGG16, and AlexNet.</a:t>
            </a:r>
          </a:p>
        </p:txBody>
      </p:sp>
    </p:spTree>
    <p:extLst>
      <p:ext uri="{BB962C8B-B14F-4D97-AF65-F5344CB8AC3E}">
        <p14:creationId xmlns:p14="http://schemas.microsoft.com/office/powerpoint/2010/main" val="42835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3D10-52D4-6AE2-05E1-F5FC2871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38C3-6A24-DC99-4361-96C23894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Proposed depthwise separable convolution models, such as customized MobileNet variants, specifically designed for detecting plant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Compiled a new dataset of 6,580 plant leaf images for rigorous testing and evaluation of the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Showcased significant improvements in computational efficiency, memory usage, and classification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Achieved high disease detection accuracy (up to 99.55%) using the developed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Conducted thorough comparisons with traditional CNN architectures like VGG16, and AlexNet, demonstrating the new models' advantages.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75EA-4747-2695-957F-BD2FC62E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Results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7A4F-4ADD-C7D0-5911-750455CB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proposed models, especially the modified MobileNet, achieved an impressive accuracy of up to 99.55% in detecting plant diseases.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architectures significantly reduced computational demands and memory usage, making them ideal for mobile and IoT applications.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compared to traditional CNN models, the new designs demonstrated superior performance in both accuracy and efficiency, offering clear advantages for real-world use.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models performed well on both full plant leaf images and segmented leaf images, showing robustness in different conditions.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use of the modified adaptive centroid-based segmentation technique enhanced the models' ability to isolate relevant regions, further boosting accuracy.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newly created plant leaf dataset allowed the models to handle multiple types of plant diseases across eight different plant species, proving their versatility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267565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3AB7677E-922E-4D2D-EA7C-CB865760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2661361"/>
            <a:ext cx="4151702" cy="1525750"/>
          </a:xfrm>
          <a:prstGeom prst="rect">
            <a:avLst/>
          </a:prstGeom>
        </p:spPr>
      </p:pic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DDEB1FF-2C77-0083-48C0-8507DC7C3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7" y="2822239"/>
            <a:ext cx="4151702" cy="12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1461-21AE-8F5A-49B1-E12983FF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9BB3-CF06-F179-0FEB-8EB71DBD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use of depthwise separable convolutions reduces processing requirements, enabling compatibility with mobile and IoT devices. It effectively addresses a range of plant diseases across different species, showcasing its adaptability.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complexity of deep learning models may impact their decision-making processes, making it harder for agricultural professionals to interpret results. The existing dataset of 6,580 images could benefit from increased size and diversity for better representativeness.</a:t>
            </a:r>
          </a:p>
        </p:txBody>
      </p:sp>
    </p:spTree>
    <p:extLst>
      <p:ext uri="{BB962C8B-B14F-4D97-AF65-F5344CB8AC3E}">
        <p14:creationId xmlns:p14="http://schemas.microsoft.com/office/powerpoint/2010/main" val="14308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5F24-2662-8C6A-0ED9-63C43F80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207F-8F73-3112-1EE2-961E5805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8704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Qiufeng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Wu, Yiping Chen, Jun Meng,  “DCGAN-Based Data Augmentation for Tomato leaf Disease Identification.” IEEE 2020.</a:t>
            </a:r>
          </a:p>
          <a:p>
            <a:pPr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Jianyu Su,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Meihua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Wang,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Zhenxin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wu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Qingliang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Chen,  “Fast Plant Leaf Recognition using Improved Multiscale Triangle Representation and KNN for Optimization”, IEEE 2020.</a:t>
            </a:r>
          </a:p>
          <a:p>
            <a:pPr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Bhumika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S.Prajapati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Vipul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K.Dabhi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Harshadkumar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B.Prajapati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 “A Survey on Detection and Classification of Cotton Leaf Diseases”, International Conference on Electrical, Electronics, and Optimization Techniques (ICEEOT) – 2016.</a:t>
            </a:r>
          </a:p>
          <a:p>
            <a:pPr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[4]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Sachin D.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Khirade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A.B Patil ,“Plant Disease Detection Using Image Processing”, International Conference on Computing Communication Control and Automation”, 2015. </a:t>
            </a:r>
          </a:p>
          <a:p>
            <a:pPr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[5] Malvika Ranjan, Manasi Rajiv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Weginwar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NehaJoshi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Prof.A.B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Ingole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“Detection and classification of leaf disease using artificial neural network”, International Journal of Technical Research and Applications, 2015.</a:t>
            </a:r>
            <a:endParaRPr lang="en-IN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endParaRPr lang="en-IN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602</TotalTime>
  <Words>848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Depthwise separable convolution architectures for plant disease classification</vt:lpstr>
      <vt:lpstr>Motivation</vt:lpstr>
      <vt:lpstr>Problem statement</vt:lpstr>
      <vt:lpstr>Objectives</vt:lpstr>
      <vt:lpstr>Contributions</vt:lpstr>
      <vt:lpstr>Results</vt:lpstr>
      <vt:lpstr>PowerPoint Presentation</vt:lpstr>
      <vt:lpstr>Critical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seshideep kothuri</dc:creator>
  <cp:lastModifiedBy>Vishnuvivek Balya</cp:lastModifiedBy>
  <cp:revision>17</cp:revision>
  <dcterms:created xsi:type="dcterms:W3CDTF">2021-01-18T15:18:08Z</dcterms:created>
  <dcterms:modified xsi:type="dcterms:W3CDTF">2024-10-09T02:07:30Z</dcterms:modified>
</cp:coreProperties>
</file>