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0" r:id="rId4"/>
    <p:sldId id="268" r:id="rId5"/>
    <p:sldId id="261" r:id="rId6"/>
    <p:sldId id="265" r:id="rId7"/>
    <p:sldId id="264" r:id="rId8"/>
    <p:sldId id="266" r:id="rId9"/>
    <p:sldId id="267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80607"/>
            <a:ext cx="6815669" cy="1806058"/>
          </a:xfrm>
        </p:spPr>
        <p:txBody>
          <a:bodyPr/>
          <a:lstStyle/>
          <a:p>
            <a:r>
              <a:rPr lang="en-US" sz="4800" dirty="0" smtClean="0"/>
              <a:t>WEB SCRAPPING </a:t>
            </a:r>
            <a:r>
              <a:rPr lang="en-US" sz="4800" dirty="0" smtClean="0"/>
              <a:t>&amp; EDA ON </a:t>
            </a:r>
            <a:r>
              <a:rPr lang="en-US" sz="4800" dirty="0" smtClean="0"/>
              <a:t>IPL T20  STATS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2932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                                                               Presented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</a:t>
            </a:r>
            <a:r>
              <a:rPr lang="en-US" dirty="0" err="1" smtClean="0"/>
              <a:t>G.Gopi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     </a:t>
            </a:r>
            <a:r>
              <a:rPr lang="en-US" dirty="0" err="1" smtClean="0"/>
              <a:t>A.Rajesh</a:t>
            </a:r>
            <a:r>
              <a:rPr lang="en-US" dirty="0" smtClean="0"/>
              <a:t>                                                 </a:t>
            </a:r>
          </a:p>
          <a:p>
            <a:r>
              <a:rPr lang="en-US" dirty="0" smtClean="0"/>
              <a:t>                                                                       </a:t>
            </a:r>
            <a:r>
              <a:rPr lang="en-US" dirty="0" err="1" smtClean="0"/>
              <a:t>P.Vishnu</a:t>
            </a:r>
            <a:r>
              <a:rPr lang="en-US" dirty="0" smtClean="0"/>
              <a:t>          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8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/>
              <a:t>The </a:t>
            </a:r>
            <a:r>
              <a:rPr lang="en-US" sz="2000" dirty="0" err="1"/>
              <a:t>Comparision</a:t>
            </a:r>
            <a:r>
              <a:rPr lang="en-US" sz="2000" dirty="0"/>
              <a:t> of </a:t>
            </a:r>
            <a:r>
              <a:rPr lang="en-US" sz="2000" dirty="0" smtClean="0"/>
              <a:t> players </a:t>
            </a:r>
            <a:r>
              <a:rPr lang="en-US" sz="2000" dirty="0"/>
              <a:t>with highest Strike Rate with lowest </a:t>
            </a:r>
            <a:r>
              <a:rPr lang="en-US" sz="2000" dirty="0" smtClean="0"/>
              <a:t>runs and </a:t>
            </a:r>
            <a:r>
              <a:rPr lang="en-US" sz="2000" dirty="0" smtClean="0"/>
              <a:t>also we </a:t>
            </a:r>
            <a:r>
              <a:rPr lang="en-US" sz="2000" dirty="0" smtClean="0"/>
              <a:t>observe </a:t>
            </a:r>
            <a:r>
              <a:rPr lang="en-US" sz="2000" dirty="0" smtClean="0"/>
              <a:t>the </a:t>
            </a:r>
            <a:r>
              <a:rPr lang="en-US" sz="2000" dirty="0" smtClean="0"/>
              <a:t>player </a:t>
            </a:r>
            <a:r>
              <a:rPr lang="en-US" sz="2000" dirty="0"/>
              <a:t>with more than 200 strike rate with more than 500 Runs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2521131"/>
            <a:ext cx="9420495" cy="3709851"/>
          </a:xfrm>
        </p:spPr>
      </p:pic>
    </p:spTree>
    <p:extLst>
      <p:ext uri="{BB962C8B-B14F-4D97-AF65-F5344CB8AC3E}">
        <p14:creationId xmlns:p14="http://schemas.microsoft.com/office/powerpoint/2010/main" val="30905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Some </a:t>
            </a:r>
            <a:r>
              <a:rPr lang="en-US" sz="2000" dirty="0"/>
              <a:t>Of The Players Had </a:t>
            </a:r>
            <a:r>
              <a:rPr lang="en-US" sz="2000" dirty="0" smtClean="0"/>
              <a:t>Extremely </a:t>
            </a:r>
            <a:r>
              <a:rPr lang="en-US" sz="2000" dirty="0"/>
              <a:t>High Average As Per Year and Those Players We Can Observe In The Box Plot They are Considered as Outliers.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64" y="2557463"/>
            <a:ext cx="8112034" cy="3317875"/>
          </a:xfrm>
        </p:spPr>
      </p:pic>
    </p:spTree>
    <p:extLst>
      <p:ext uri="{BB962C8B-B14F-4D97-AF65-F5344CB8AC3E}">
        <p14:creationId xmlns:p14="http://schemas.microsoft.com/office/powerpoint/2010/main" val="4966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9" y="1417659"/>
            <a:ext cx="5473336" cy="4105984"/>
          </a:xfrm>
        </p:spPr>
      </p:pic>
    </p:spTree>
    <p:extLst>
      <p:ext uri="{BB962C8B-B14F-4D97-AF65-F5344CB8AC3E}">
        <p14:creationId xmlns:p14="http://schemas.microsoft.com/office/powerpoint/2010/main" val="2719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 smtClean="0"/>
              <a:t>Description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/>
              <a:t>We Scrap the data from the seasons of IPL 2015-2020 and extract the stats of 100 players from each season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2557463"/>
            <a:ext cx="8582297" cy="3516766"/>
          </a:xfrm>
        </p:spPr>
      </p:pic>
    </p:spTree>
    <p:extLst>
      <p:ext uri="{BB962C8B-B14F-4D97-AF65-F5344CB8AC3E}">
        <p14:creationId xmlns:p14="http://schemas.microsoft.com/office/powerpoint/2010/main" val="28684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plot is used to analyze the runs scored by the Top5 players in seasons 2015-2017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6" y="2764970"/>
            <a:ext cx="10728907" cy="2982687"/>
          </a:xfrm>
        </p:spPr>
      </p:pic>
    </p:spTree>
    <p:extLst>
      <p:ext uri="{BB962C8B-B14F-4D97-AF65-F5344CB8AC3E}">
        <p14:creationId xmlns:p14="http://schemas.microsoft.com/office/powerpoint/2010/main" val="15491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runs in seasons 2015-2020 by using the box plot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2557463"/>
            <a:ext cx="9157062" cy="3555954"/>
          </a:xfrm>
        </p:spPr>
      </p:pic>
    </p:spTree>
    <p:extLst>
      <p:ext uri="{BB962C8B-B14F-4D97-AF65-F5344CB8AC3E}">
        <p14:creationId xmlns:p14="http://schemas.microsoft.com/office/powerpoint/2010/main" val="1449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This  plot shows in how many innings </a:t>
            </a:r>
            <a:r>
              <a:rPr lang="en-US" sz="2000" dirty="0" err="1" smtClean="0"/>
              <a:t>Virat</a:t>
            </a:r>
            <a:r>
              <a:rPr lang="en-US" sz="2000" dirty="0" smtClean="0"/>
              <a:t> </a:t>
            </a:r>
            <a:r>
              <a:rPr lang="en-US" sz="2000" dirty="0" err="1" smtClean="0"/>
              <a:t>Kohli</a:t>
            </a:r>
            <a:r>
              <a:rPr lang="en-US" sz="2000" dirty="0" smtClean="0"/>
              <a:t> remained </a:t>
            </a:r>
            <a:r>
              <a:rPr lang="en-US" sz="2000" dirty="0" err="1" smtClean="0"/>
              <a:t>notout’s</a:t>
            </a:r>
            <a:r>
              <a:rPr lang="en-US" sz="2000" dirty="0" smtClean="0"/>
              <a:t> in seasons 2015-2020 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9" y="2390503"/>
            <a:ext cx="5277094" cy="3484835"/>
          </a:xfrm>
        </p:spPr>
      </p:pic>
    </p:spTree>
    <p:extLst>
      <p:ext uri="{BB962C8B-B14F-4D97-AF65-F5344CB8AC3E}">
        <p14:creationId xmlns:p14="http://schemas.microsoft.com/office/powerpoint/2010/main" val="15455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This below plot is used to analyze the strike rate </a:t>
            </a:r>
            <a:r>
              <a:rPr lang="en-US" sz="2000" dirty="0" smtClean="0"/>
              <a:t>of 3 players </a:t>
            </a:r>
            <a:r>
              <a:rPr lang="en-US" sz="2000" dirty="0" smtClean="0"/>
              <a:t>in </a:t>
            </a:r>
            <a:r>
              <a:rPr lang="en-US" sz="2000" dirty="0" err="1" smtClean="0"/>
              <a:t>ipl</a:t>
            </a:r>
            <a:r>
              <a:rPr lang="en-US" sz="2000" dirty="0" smtClean="0"/>
              <a:t> seasons 2015-2020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37" y="2573383"/>
            <a:ext cx="7173066" cy="3448594"/>
          </a:xfrm>
        </p:spPr>
      </p:pic>
    </p:spTree>
    <p:extLst>
      <p:ext uri="{BB962C8B-B14F-4D97-AF65-F5344CB8AC3E}">
        <p14:creationId xmlns:p14="http://schemas.microsoft.com/office/powerpoint/2010/main" val="10348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This Bar plot shows the stats of Runs and Average of </a:t>
            </a:r>
            <a:r>
              <a:rPr lang="en-US" sz="2000" dirty="0" err="1" smtClean="0"/>
              <a:t>DavidWarner</a:t>
            </a:r>
            <a:r>
              <a:rPr lang="en-US" sz="2000" dirty="0" smtClean="0"/>
              <a:t> in </a:t>
            </a:r>
            <a:r>
              <a:rPr lang="en-US" sz="2000" dirty="0" err="1" smtClean="0"/>
              <a:t>ipl</a:t>
            </a:r>
            <a:r>
              <a:rPr lang="en-US" sz="2000" dirty="0" smtClean="0"/>
              <a:t> seasons 2015-2020</a:t>
            </a: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22778"/>
            <a:ext cx="7106193" cy="3317875"/>
          </a:xfrm>
        </p:spPr>
      </p:pic>
    </p:spTree>
    <p:extLst>
      <p:ext uri="{BB962C8B-B14F-4D97-AF65-F5344CB8AC3E}">
        <p14:creationId xmlns:p14="http://schemas.microsoft.com/office/powerpoint/2010/main" val="30566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This  plot shows details of players who scored centuries in last six seasons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37" y="2557463"/>
            <a:ext cx="7212254" cy="3542891"/>
          </a:xfrm>
        </p:spPr>
      </p:pic>
    </p:spTree>
    <p:extLst>
      <p:ext uri="{BB962C8B-B14F-4D97-AF65-F5344CB8AC3E}">
        <p14:creationId xmlns:p14="http://schemas.microsoft.com/office/powerpoint/2010/main" val="9804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982132"/>
            <a:ext cx="9838507" cy="1303867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Six's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scored by players  in seasons 2015-2020,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ccording to below plot Andre Russel hit 52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Six's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comparatively greater than all the players in the seasons 2015-2020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6" y="2557463"/>
            <a:ext cx="7262948" cy="3544768"/>
          </a:xfrm>
        </p:spPr>
      </p:pic>
    </p:spTree>
    <p:extLst>
      <p:ext uri="{BB962C8B-B14F-4D97-AF65-F5344CB8AC3E}">
        <p14:creationId xmlns:p14="http://schemas.microsoft.com/office/powerpoint/2010/main" val="2419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456</TotalTime>
  <Words>170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WEB SCRAPPING &amp; EDA ON IPL T20  STATS</vt:lpstr>
      <vt:lpstr>Description: We Scrap the data from the seasons of IPL 2015-2020 and extract the stats of 100 players from each season </vt:lpstr>
      <vt:lpstr>The Below plot is used to analyze the runs scored by the Top5 players in seasons 2015-2017</vt:lpstr>
      <vt:lpstr>Comparing the runs in seasons 2015-2020 by using the box plot</vt:lpstr>
      <vt:lpstr>This  plot shows in how many innings Virat Kohli remained notout’s in seasons 2015-2020 </vt:lpstr>
      <vt:lpstr>This below plot is used to analyze the strike rate of 3 players in ipl seasons 2015-2020</vt:lpstr>
      <vt:lpstr>This Bar plot shows the stats of Runs and Average of DavidWarner in ipl seasons 2015-2020</vt:lpstr>
      <vt:lpstr>This  plot shows details of players who scored centuries in last six seasons</vt:lpstr>
      <vt:lpstr>Comparision of Number of Six's scored by players  in seasons 2015-2020, According to below plot Andre Russel hit 52 Six's which is comparatively greater than all the players in the seasons 2015-2020. </vt:lpstr>
      <vt:lpstr>The Comparision of  players with highest Strike Rate with lowest runs and also we observe the player with more than 200 strike rate with more than 500 Runs</vt:lpstr>
      <vt:lpstr> Some Of The Players Had Extremely High Average As Per Year and Those Players We Can Observe In The Box Plot They are Considered as Outliers.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ON IPL T20 STATS</dc:title>
  <dc:creator>dell</dc:creator>
  <cp:lastModifiedBy>dell</cp:lastModifiedBy>
  <cp:revision>31</cp:revision>
  <dcterms:created xsi:type="dcterms:W3CDTF">2020-12-28T06:44:33Z</dcterms:created>
  <dcterms:modified xsi:type="dcterms:W3CDTF">2020-12-29T14:59:34Z</dcterms:modified>
</cp:coreProperties>
</file>