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FOWT Observations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74320">
                <a:tc>
                  <a:txBody>
                    <a:bodyPr/>
                    <a:lstStyle/>
                    <a:p>
                      <a: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Surge/Pitch/Heave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Tension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Surge, pitch, and heave motions increase with wind speed.</a:t>
                      </a:r>
                    </a:p>
                    <a:p>
                      <a:r>
                        <a:t>- Pitch is highly sensitive to wind speed.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Rotor power increases with wind speed until a plateau.</a:t>
                      </a:r>
                    </a:p>
                    <a:p>
                      <a:r>
                        <a:t>- Higher wind speeds improve power output.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Tensions in mooring lines increase significantly with higher wind speeds.</a:t>
                      </a:r>
                    </a:p>
                    <a:p>
                      <a:r>
                        <a:t>- Fatigue risk increases.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Wind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Minimal impact on surge, pitch, or heave.</a:t>
                      </a:r>
                    </a:p>
                    <a:p>
                      <a:r>
                        <a:t>- Affects yaw motions.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Minimal effect on rotor power.</a:t>
                      </a:r>
                    </a:p>
                    <a:p>
                      <a:r>
                        <a:t>- Misalignment may slightly reduce efficiency.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Affects mooring tensions moderately.</a:t>
                      </a:r>
                    </a:p>
                    <a:p>
                      <a:r>
                        <a:t>- Moorings adjust to varying wind directions.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Wave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Longer wave periods amplify surge, heave, and pitch motions.</a:t>
                      </a:r>
                    </a:p>
                    <a:p>
                      <a:r>
                        <a:t>- Heave is particularly sensitive.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Minimal direct impact on rotor power.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Increased wave periods lead to higher mooring tensions.</a:t>
                      </a:r>
                    </a:p>
                    <a:p>
                      <a:r>
                        <a:t>- Fatigue load cycles increase.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Wave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Larger wave heights significantly amplify surge, heave, and pitch motions.</a:t>
                      </a:r>
                    </a:p>
                    <a:p>
                      <a:r>
                        <a:t>- Strong hydrodynamic influence.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Minimal direct effect on power generation.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 Mooring tensions increase with wave height.</a:t>
                      </a:r>
                    </a:p>
                    <a:p>
                      <a:r>
                        <a:t>- Extreme waves pose survivability challenges.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