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2" r:id="rId2"/>
  </p:sldMasterIdLst>
  <p:notesMasterIdLst>
    <p:notesMasterId r:id="rId14"/>
  </p:notesMasterIdLst>
  <p:sldIdLst>
    <p:sldId id="270" r:id="rId3"/>
    <p:sldId id="267" r:id="rId4"/>
    <p:sldId id="268" r:id="rId5"/>
    <p:sldId id="269" r:id="rId6"/>
    <p:sldId id="275" r:id="rId7"/>
    <p:sldId id="271" r:id="rId8"/>
    <p:sldId id="276" r:id="rId9"/>
    <p:sldId id="272" r:id="rId10"/>
    <p:sldId id="274" r:id="rId11"/>
    <p:sldId id="261" r:id="rId12"/>
    <p:sldId id="260"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4B4DD-B5F2-4D5D-85E1-7FE4E2078A1E}" v="1578" dt="2023-06-19T05:38:08.809"/>
    <p1510:client id="{9501B9CB-39BB-4FC7-B330-B8E21452C260}" v="351" dt="2023-06-19T06:31:42.325"/>
    <p1510:client id="{A3A0B8C1-FA52-47D6-BFE0-A4919DDE469D}" v="15" dt="2023-06-18T14:02:22.80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FE3"/>
          </a:solidFill>
        </a:fill>
      </a:tcStyle>
    </a:wholeTbl>
    <a:band2H>
      <a:tcTxStyle/>
      <a:tcStyle>
        <a:tcBdr/>
        <a:fill>
          <a:solidFill>
            <a:srgbClr val="EAF0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9E0"/>
          </a:solidFill>
        </a:fill>
      </a:tcStyle>
    </a:wholeTbl>
    <a:band2H>
      <a:tcTxStyle/>
      <a:tcStyle>
        <a:tcBdr/>
        <a:fill>
          <a:solidFill>
            <a:srgbClr val="EDED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8DA"/>
          </a:solidFill>
        </a:fill>
      </a:tcStyle>
    </a:wholeTbl>
    <a:band2H>
      <a:tcTxStyle/>
      <a:tcStyle>
        <a:tcBdr/>
        <a:fill>
          <a:solidFill>
            <a:srgbClr val="ECEC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xfrm>
            <a:off x="1143000" y="685800"/>
            <a:ext cx="4572000" cy="3429000"/>
          </a:xfrm>
          <a:prstGeom prst="rect">
            <a:avLst/>
          </a:prstGeom>
        </p:spPr>
        <p:txBody>
          <a:bodyPr/>
          <a:lstStyle/>
          <a:p>
            <a:endParaRPr/>
          </a:p>
        </p:txBody>
      </p:sp>
      <p:sp>
        <p:nvSpPr>
          <p:cNvPr id="201" name="Shape 2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Freeform 2"/>
          <p:cNvSpPr/>
          <p:nvPr/>
        </p:nvSpPr>
        <p:spPr>
          <a:xfrm>
            <a:off x="0" y="4751387"/>
            <a:ext cx="9144000" cy="2112963"/>
          </a:xfrm>
          <a:custGeom>
            <a:avLst/>
            <a:gdLst/>
            <a:ahLst/>
            <a:cxnLst>
              <a:cxn ang="0">
                <a:pos x="wd2" y="hd2"/>
              </a:cxn>
              <a:cxn ang="5400000">
                <a:pos x="wd2" y="hd2"/>
              </a:cxn>
              <a:cxn ang="10800000">
                <a:pos x="wd2" y="hd2"/>
              </a:cxn>
              <a:cxn ang="16200000">
                <a:pos x="wd2" y="hd2"/>
              </a:cxn>
            </a:cxnLst>
            <a:rect l="0" t="0" r="r" b="b"/>
            <a:pathLst>
              <a:path w="21600" h="21600" extrusionOk="0">
                <a:moveTo>
                  <a:pt x="0" y="17299"/>
                </a:moveTo>
                <a:lnTo>
                  <a:pt x="0" y="21600"/>
                </a:lnTo>
                <a:lnTo>
                  <a:pt x="21600" y="21600"/>
                </a:lnTo>
                <a:lnTo>
                  <a:pt x="21600" y="0"/>
                </a:lnTo>
                <a:cubicBezTo>
                  <a:pt x="12075" y="19571"/>
                  <a:pt x="8438" y="18598"/>
                  <a:pt x="0" y="17299"/>
                </a:cubicBezTo>
                <a:close/>
              </a:path>
            </a:pathLst>
          </a:custGeom>
          <a:solidFill>
            <a:srgbClr val="7B7B7B">
              <a:alpha val="45000"/>
            </a:srgbClr>
          </a:solidFill>
          <a:ln w="12700">
            <a:miter lim="400000"/>
          </a:ln>
          <a:effectLst>
            <a:outerShdw blurRad="50800" dist="44450" dir="16200000" rotWithShape="0">
              <a:srgbClr val="000000">
                <a:alpha val="35000"/>
              </a:srgbClr>
            </a:outerShdw>
          </a:effectLst>
        </p:spPr>
        <p:txBody>
          <a:bodyPr lIns="45719" rIns="45719"/>
          <a:lstStyle/>
          <a:p>
            <a:pPr>
              <a:defRPr>
                <a:solidFill>
                  <a:srgbClr val="FFFFFF"/>
                </a:solidFill>
              </a:defRPr>
            </a:pPr>
            <a:endParaRPr/>
          </a:p>
        </p:txBody>
      </p:sp>
      <p:sp>
        <p:nvSpPr>
          <p:cNvPr id="13" name="Freeform 3"/>
          <p:cNvSpPr/>
          <p:nvPr/>
        </p:nvSpPr>
        <p:spPr>
          <a:xfrm>
            <a:off x="6105525" y="0"/>
            <a:ext cx="3038475"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45"/>
                </a:moveTo>
                <a:lnTo>
                  <a:pt x="21600" y="21600"/>
                </a:lnTo>
                <a:lnTo>
                  <a:pt x="2302" y="21590"/>
                </a:lnTo>
                <a:cubicBezTo>
                  <a:pt x="14535" y="17833"/>
                  <a:pt x="18147" y="7933"/>
                  <a:pt x="0" y="0"/>
                </a:cubicBezTo>
                <a:lnTo>
                  <a:pt x="21600" y="45"/>
                </a:lnTo>
                <a:close/>
              </a:path>
            </a:pathLst>
          </a:custGeom>
          <a:solidFill>
            <a:srgbClr val="5A5A5A">
              <a:alpha val="40000"/>
            </a:srgbClr>
          </a:solidFill>
          <a:ln w="12700">
            <a:miter lim="400000"/>
          </a:ln>
          <a:effectLst>
            <a:outerShdw blurRad="50800" dist="50800" dir="10800000" rotWithShape="0">
              <a:srgbClr val="000000">
                <a:alpha val="45000"/>
              </a:srgbClr>
            </a:outerShdw>
          </a:effectLst>
        </p:spPr>
        <p:txBody>
          <a:bodyPr lIns="45719" rIns="45719"/>
          <a:lstStyle/>
          <a:p>
            <a:pPr>
              <a:defRPr>
                <a:solidFill>
                  <a:srgbClr val="FFFFFF"/>
                </a:solidFill>
              </a:defRPr>
            </a:pPr>
            <a:endParaRPr/>
          </a:p>
        </p:txBody>
      </p:sp>
      <p:sp>
        <p:nvSpPr>
          <p:cNvPr id="14" name="Title Text"/>
          <p:cNvSpPr txBox="1">
            <a:spLocks noGrp="1"/>
          </p:cNvSpPr>
          <p:nvPr>
            <p:ph type="title"/>
          </p:nvPr>
        </p:nvSpPr>
        <p:spPr>
          <a:xfrm>
            <a:off x="457200" y="1752600"/>
            <a:ext cx="6629400" cy="2590800"/>
          </a:xfrm>
          <a:prstGeom prst="rect">
            <a:avLst/>
          </a:prstGeom>
        </p:spPr>
        <p:txBody>
          <a:bodyPr anchor="t"/>
          <a:lstStyle>
            <a:lvl1pPr algn="ctr">
              <a:defRPr cap="all">
                <a:ln w="5000" cap="flat">
                  <a:solidFill>
                    <a:srgbClr val="5CD4FF"/>
                  </a:solidFill>
                  <a:prstDash val="solid"/>
                  <a:round/>
                </a:ln>
                <a:gradFill flip="none" rotWithShape="1">
                  <a:gsLst>
                    <a:gs pos="0">
                      <a:srgbClr val="9FD4E8"/>
                    </a:gs>
                    <a:gs pos="9000">
                      <a:srgbClr val="9FD4E8"/>
                    </a:gs>
                    <a:gs pos="52999">
                      <a:srgbClr val="577F8C"/>
                    </a:gs>
                    <a:gs pos="90000">
                      <a:srgbClr val="9FD4E8"/>
                    </a:gs>
                    <a:gs pos="100000">
                      <a:srgbClr val="9FD4E8"/>
                    </a:gs>
                  </a:gsLst>
                  <a:lin ang="5400000" scaled="0"/>
                </a:gradFill>
                <a:effectLst>
                  <a:outerShdw blurRad="50800" dist="38100" dir="5400000" rotWithShape="0">
                    <a:srgbClr val="000000">
                      <a:alpha val="50000"/>
                    </a:srgbClr>
                  </a:outerShdw>
                </a:effectLst>
              </a:defRPr>
            </a:lvl1p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Section Header">
    <p:spTree>
      <p:nvGrpSpPr>
        <p:cNvPr id="1" name=""/>
        <p:cNvGrpSpPr/>
        <p:nvPr/>
      </p:nvGrpSpPr>
      <p:grpSpPr>
        <a:xfrm>
          <a:off x="0" y="0"/>
          <a:ext cx="0" cy="0"/>
          <a:chOff x="0" y="0"/>
          <a:chExt cx="0" cy="0"/>
        </a:xfrm>
      </p:grpSpPr>
      <p:sp>
        <p:nvSpPr>
          <p:cNvPr id="94" name="Title Text"/>
          <p:cNvSpPr txBox="1">
            <a:spLocks noGrp="1"/>
          </p:cNvSpPr>
          <p:nvPr>
            <p:ph type="title"/>
          </p:nvPr>
        </p:nvSpPr>
        <p:spPr>
          <a:xfrm>
            <a:off x="722312" y="4406900"/>
            <a:ext cx="7772401" cy="1362075"/>
          </a:xfrm>
          <a:prstGeom prst="rect">
            <a:avLst/>
          </a:prstGeom>
        </p:spPr>
        <p:txBody>
          <a:bodyPr anchor="t"/>
          <a:lstStyle>
            <a:lvl1pPr>
              <a:defRPr sz="4000" cap="all"/>
            </a:lvl1pPr>
          </a:lstStyle>
          <a:p>
            <a:r>
              <a:t>Title Text</a:t>
            </a:r>
          </a:p>
        </p:txBody>
      </p:sp>
      <p:sp>
        <p:nvSpPr>
          <p:cNvPr id="95"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03" name="Rectangle 3"/>
          <p:cNvSpPr/>
          <p:nvPr/>
        </p:nvSpPr>
        <p:spPr>
          <a:xfrm>
            <a:off x="0" y="0"/>
            <a:ext cx="9144000" cy="914400"/>
          </a:xfrm>
          <a:prstGeom prst="rect">
            <a:avLst/>
          </a:prstGeom>
          <a:solidFill>
            <a:srgbClr val="2F71A2"/>
          </a:solidFill>
          <a:ln w="12700">
            <a:miter lim="400000"/>
          </a:ln>
        </p:spPr>
        <p:txBody>
          <a:bodyPr lIns="45719" rIns="45719" anchor="ctr"/>
          <a:lstStyle/>
          <a:p>
            <a:pPr algn="ctr">
              <a:defRPr>
                <a:solidFill>
                  <a:srgbClr val="FFFFFF"/>
                </a:solidFill>
              </a:defRPr>
            </a:pPr>
            <a:endParaRPr/>
          </a:p>
        </p:txBody>
      </p:sp>
      <p:sp>
        <p:nvSpPr>
          <p:cNvPr id="104"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05" name="Body Level One…"/>
          <p:cNvSpPr txBox="1">
            <a:spLocks noGrp="1"/>
          </p:cNvSpPr>
          <p:nvPr>
            <p:ph type="body" sz="quarter" idx="1"/>
          </p:nvPr>
        </p:nvSpPr>
        <p:spPr>
          <a:xfrm>
            <a:off x="1371600" y="3886200"/>
            <a:ext cx="6400800" cy="1752600"/>
          </a:xfrm>
          <a:prstGeom prst="rect">
            <a:avLst/>
          </a:prstGeom>
        </p:spPr>
        <p:txBody>
          <a:bodyPr/>
          <a:lstStyle>
            <a:lvl1pPr marL="0" indent="0" algn="ctr">
              <a:buClrTx/>
              <a:buSzTx/>
              <a:buNone/>
            </a:lvl1pPr>
            <a:lvl2pPr marL="0" indent="457200" algn="ctr">
              <a:buClrTx/>
              <a:buSzTx/>
              <a:buNone/>
            </a:lvl2pPr>
            <a:lvl3pPr marL="0" indent="914400" algn="ctr">
              <a:buClrTx/>
              <a:buSzTx/>
              <a:buNone/>
            </a:lvl3pPr>
            <a:lvl4pPr marL="0" indent="1371600" algn="ctr">
              <a:buClrTx/>
              <a:buSzTx/>
              <a:buNone/>
            </a:lvl4pPr>
            <a:lvl5pPr marL="0" indent="1828800" algn="ctr">
              <a:buClrTx/>
              <a:buSzTx/>
              <a:buNone/>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113" name="Slide Number"/>
          <p:cNvSpPr txBox="1">
            <a:spLocks noGrp="1"/>
          </p:cNvSpPr>
          <p:nvPr>
            <p:ph type="sldNum" sz="quarter" idx="2"/>
          </p:nvPr>
        </p:nvSpPr>
        <p:spPr>
          <a:xfrm>
            <a:off x="4419600" y="598805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685800" y="2130425"/>
            <a:ext cx="7772400" cy="1470025"/>
          </a:xfrm>
          <a:prstGeom prst="rect">
            <a:avLst/>
          </a:prstGeom>
        </p:spPr>
        <p:txBody>
          <a:bodyPr/>
          <a:lstStyle>
            <a:lvl1pPr algn="ctr">
              <a:defRPr sz="4400" b="0">
                <a:solidFill>
                  <a:srgbClr val="000000"/>
                </a:solidFill>
                <a:latin typeface="+mn-lt"/>
                <a:ea typeface="+mn-ea"/>
                <a:cs typeface="+mn-cs"/>
                <a:sym typeface="Calibri"/>
              </a:defRPr>
            </a:lvl1pPr>
          </a:lstStyle>
          <a:p>
            <a:r>
              <a:t>Title Text</a:t>
            </a:r>
          </a:p>
        </p:txBody>
      </p:sp>
      <p:sp>
        <p:nvSpPr>
          <p:cNvPr id="121" name="Body Level One…"/>
          <p:cNvSpPr txBox="1">
            <a:spLocks noGrp="1"/>
          </p:cNvSpPr>
          <p:nvPr>
            <p:ph type="body" sz="quarter" idx="1"/>
          </p:nvPr>
        </p:nvSpPr>
        <p:spPr>
          <a:xfrm>
            <a:off x="1371600" y="3886200"/>
            <a:ext cx="6400800" cy="1752600"/>
          </a:xfrm>
          <a:prstGeom prst="rect">
            <a:avLst/>
          </a:prstGeom>
        </p:spPr>
        <p:txBody>
          <a:bodyPr/>
          <a:lstStyle>
            <a:lvl1pPr marL="0" indent="0" algn="ctr">
              <a:buClrTx/>
              <a:buSzTx/>
              <a:buNone/>
              <a:defRPr sz="3200" b="0">
                <a:solidFill>
                  <a:srgbClr val="888888"/>
                </a:solidFill>
                <a:latin typeface="+mn-lt"/>
                <a:ea typeface="+mn-ea"/>
                <a:cs typeface="+mn-cs"/>
                <a:sym typeface="Calibri"/>
              </a:defRPr>
            </a:lvl1pPr>
            <a:lvl2pPr marL="0" indent="457200" algn="ctr">
              <a:buClrTx/>
              <a:buSzTx/>
              <a:buNone/>
              <a:defRPr sz="3200" b="0">
                <a:solidFill>
                  <a:srgbClr val="888888"/>
                </a:solidFill>
                <a:latin typeface="+mn-lt"/>
                <a:ea typeface="+mn-ea"/>
                <a:cs typeface="+mn-cs"/>
                <a:sym typeface="Calibri"/>
              </a:defRPr>
            </a:lvl2pPr>
            <a:lvl3pPr marL="0" indent="914400" algn="ctr">
              <a:buClrTx/>
              <a:buSzTx/>
              <a:buNone/>
              <a:defRPr sz="3200" b="0">
                <a:solidFill>
                  <a:srgbClr val="888888"/>
                </a:solidFill>
                <a:latin typeface="+mn-lt"/>
                <a:ea typeface="+mn-ea"/>
                <a:cs typeface="+mn-cs"/>
                <a:sym typeface="Calibri"/>
              </a:defRPr>
            </a:lvl3pPr>
            <a:lvl4pPr marL="0" indent="1371600" algn="ctr">
              <a:buClrTx/>
              <a:buSzTx/>
              <a:buNone/>
              <a:defRPr sz="3200" b="0">
                <a:solidFill>
                  <a:srgbClr val="888888"/>
                </a:solidFill>
                <a:latin typeface="+mn-lt"/>
                <a:ea typeface="+mn-ea"/>
                <a:cs typeface="+mn-cs"/>
                <a:sym typeface="Calibri"/>
              </a:defRPr>
            </a:lvl4pPr>
            <a:lvl5pPr marL="0" indent="1828800" algn="ctr">
              <a:buClrTx/>
              <a:buSzTx/>
              <a:buNone/>
              <a:defRPr sz="3200" b="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9" name="Title Text"/>
          <p:cNvSpPr txBox="1">
            <a:spLocks noGrp="1"/>
          </p:cNvSpPr>
          <p:nvPr>
            <p:ph type="title"/>
          </p:nvPr>
        </p:nvSpPr>
        <p:spPr>
          <a:xfrm>
            <a:off x="457200" y="274638"/>
            <a:ext cx="8229600" cy="1143001"/>
          </a:xfrm>
          <a:prstGeom prst="rect">
            <a:avLst/>
          </a:prstGeom>
        </p:spPr>
        <p:txBody>
          <a:bodyPr/>
          <a:lstStyle>
            <a:lvl1pPr algn="ctr">
              <a:defRPr sz="4400" b="0">
                <a:solidFill>
                  <a:srgbClr val="000000"/>
                </a:solidFill>
                <a:latin typeface="+mn-lt"/>
                <a:ea typeface="+mn-ea"/>
                <a:cs typeface="+mn-cs"/>
                <a:sym typeface="Calibri"/>
              </a:defRPr>
            </a:lvl1pPr>
          </a:lstStyle>
          <a:p>
            <a:r>
              <a:t>Title Text</a:t>
            </a:r>
          </a:p>
        </p:txBody>
      </p:sp>
      <p:sp>
        <p:nvSpPr>
          <p:cNvPr id="130" name="Body Level One…"/>
          <p:cNvSpPr txBox="1">
            <a:spLocks noGrp="1"/>
          </p:cNvSpPr>
          <p:nvPr>
            <p:ph type="body" idx="1"/>
          </p:nvPr>
        </p:nvSpPr>
        <p:spPr>
          <a:xfrm>
            <a:off x="457200" y="1600200"/>
            <a:ext cx="8229600" cy="4525963"/>
          </a:xfrm>
          <a:prstGeom prst="rect">
            <a:avLst/>
          </a:prstGeom>
        </p:spPr>
        <p:txBody>
          <a:bodyPr/>
          <a:lstStyle>
            <a:lvl1pPr marL="342900" indent="-342900">
              <a:buClrTx/>
              <a:buSzPct val="100000"/>
              <a:buFont typeface="Arial"/>
              <a:buChar char="•"/>
              <a:defRPr sz="3200" b="0">
                <a:solidFill>
                  <a:srgbClr val="000000"/>
                </a:solidFill>
                <a:latin typeface="+mn-lt"/>
                <a:ea typeface="+mn-ea"/>
                <a:cs typeface="+mn-cs"/>
                <a:sym typeface="Calibri"/>
              </a:defRPr>
            </a:lvl1pPr>
            <a:lvl2pPr marL="783771" indent="-326571">
              <a:buClrTx/>
              <a:buSzPct val="100000"/>
              <a:buFont typeface="Arial"/>
              <a:buChar char="–"/>
              <a:defRPr sz="3200" b="0">
                <a:solidFill>
                  <a:srgbClr val="000000"/>
                </a:solidFill>
                <a:latin typeface="+mn-lt"/>
                <a:ea typeface="+mn-ea"/>
                <a:cs typeface="+mn-cs"/>
                <a:sym typeface="Calibri"/>
              </a:defRPr>
            </a:lvl2pPr>
            <a:lvl3pPr marL="1219200" indent="-304800">
              <a:buClrTx/>
              <a:buSzPct val="100000"/>
              <a:buFont typeface="Arial"/>
              <a:buChar char="•"/>
              <a:defRPr sz="3200" b="0">
                <a:solidFill>
                  <a:srgbClr val="000000"/>
                </a:solidFill>
                <a:latin typeface="+mn-lt"/>
                <a:ea typeface="+mn-ea"/>
                <a:cs typeface="+mn-cs"/>
                <a:sym typeface="Calibri"/>
              </a:defRPr>
            </a:lvl3pPr>
            <a:lvl4pPr marL="1737360" indent="-365760">
              <a:buClrTx/>
              <a:buSzPct val="100000"/>
              <a:buFont typeface="Arial"/>
              <a:buChar char="–"/>
              <a:defRPr sz="3200" b="0">
                <a:solidFill>
                  <a:srgbClr val="000000"/>
                </a:solidFill>
                <a:latin typeface="+mn-lt"/>
                <a:ea typeface="+mn-ea"/>
                <a:cs typeface="+mn-cs"/>
                <a:sym typeface="Calibri"/>
              </a:defRPr>
            </a:lvl4pPr>
            <a:lvl5pPr marL="2194560" indent="-365760">
              <a:buClrTx/>
              <a:buFont typeface="Arial"/>
              <a:buChar char="»"/>
              <a:defRPr sz="3200" b="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722312" y="4406900"/>
            <a:ext cx="7772401" cy="1362075"/>
          </a:xfrm>
          <a:prstGeom prst="rect">
            <a:avLst/>
          </a:prstGeom>
        </p:spPr>
        <p:txBody>
          <a:bodyPr anchor="t"/>
          <a:lstStyle>
            <a:lvl1pPr>
              <a:defRPr sz="4000" cap="all">
                <a:solidFill>
                  <a:srgbClr val="000000"/>
                </a:solidFill>
                <a:latin typeface="+mn-lt"/>
                <a:ea typeface="+mn-ea"/>
                <a:cs typeface="+mn-cs"/>
                <a:sym typeface="Calibri"/>
              </a:defRPr>
            </a:lvl1pPr>
          </a:lstStyle>
          <a:p>
            <a:r>
              <a:t>Title Text</a:t>
            </a:r>
          </a:p>
        </p:txBody>
      </p:sp>
      <p:sp>
        <p:nvSpPr>
          <p:cNvPr id="139"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ClrTx/>
              <a:buSzTx/>
              <a:buNone/>
              <a:defRPr sz="2000" b="0">
                <a:solidFill>
                  <a:srgbClr val="888888"/>
                </a:solidFill>
                <a:latin typeface="+mn-lt"/>
                <a:ea typeface="+mn-ea"/>
                <a:cs typeface="+mn-cs"/>
                <a:sym typeface="Calibri"/>
              </a:defRPr>
            </a:lvl1pPr>
            <a:lvl2pPr marL="0" indent="457200">
              <a:spcBef>
                <a:spcPts val="400"/>
              </a:spcBef>
              <a:buClrTx/>
              <a:buSzTx/>
              <a:buNone/>
              <a:defRPr sz="2000" b="0">
                <a:solidFill>
                  <a:srgbClr val="888888"/>
                </a:solidFill>
                <a:latin typeface="+mn-lt"/>
                <a:ea typeface="+mn-ea"/>
                <a:cs typeface="+mn-cs"/>
                <a:sym typeface="Calibri"/>
              </a:defRPr>
            </a:lvl2pPr>
            <a:lvl3pPr marL="0" indent="914400">
              <a:spcBef>
                <a:spcPts val="400"/>
              </a:spcBef>
              <a:buClrTx/>
              <a:buSzTx/>
              <a:buNone/>
              <a:defRPr sz="2000" b="0">
                <a:solidFill>
                  <a:srgbClr val="888888"/>
                </a:solidFill>
                <a:latin typeface="+mn-lt"/>
                <a:ea typeface="+mn-ea"/>
                <a:cs typeface="+mn-cs"/>
                <a:sym typeface="Calibri"/>
              </a:defRPr>
            </a:lvl3pPr>
            <a:lvl4pPr marL="0" indent="1371600">
              <a:spcBef>
                <a:spcPts val="400"/>
              </a:spcBef>
              <a:buClrTx/>
              <a:buSzTx/>
              <a:buNone/>
              <a:defRPr sz="2000" b="0">
                <a:solidFill>
                  <a:srgbClr val="888888"/>
                </a:solidFill>
                <a:latin typeface="+mn-lt"/>
                <a:ea typeface="+mn-ea"/>
                <a:cs typeface="+mn-cs"/>
                <a:sym typeface="Calibri"/>
              </a:defRPr>
            </a:lvl4pPr>
            <a:lvl5pPr marL="0" indent="1828800">
              <a:spcBef>
                <a:spcPts val="400"/>
              </a:spcBef>
              <a:buClrTx/>
              <a:buSzTx/>
              <a:buNone/>
              <a:defRPr sz="2000" b="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7" name="Title Text"/>
          <p:cNvSpPr txBox="1">
            <a:spLocks noGrp="1"/>
          </p:cNvSpPr>
          <p:nvPr>
            <p:ph type="title"/>
          </p:nvPr>
        </p:nvSpPr>
        <p:spPr>
          <a:xfrm>
            <a:off x="457200" y="274638"/>
            <a:ext cx="8229600" cy="1143001"/>
          </a:xfrm>
          <a:prstGeom prst="rect">
            <a:avLst/>
          </a:prstGeom>
        </p:spPr>
        <p:txBody>
          <a:bodyPr/>
          <a:lstStyle>
            <a:lvl1pPr algn="ctr">
              <a:defRPr sz="4400" b="0">
                <a:solidFill>
                  <a:srgbClr val="000000"/>
                </a:solidFill>
                <a:latin typeface="+mn-lt"/>
                <a:ea typeface="+mn-ea"/>
                <a:cs typeface="+mn-cs"/>
                <a:sym typeface="Calibri"/>
              </a:defRPr>
            </a:lvl1pPr>
          </a:lstStyle>
          <a:p>
            <a:r>
              <a:t>Title Text</a:t>
            </a:r>
          </a:p>
        </p:txBody>
      </p:sp>
      <p:sp>
        <p:nvSpPr>
          <p:cNvPr id="148" name="Body Level One…"/>
          <p:cNvSpPr txBox="1">
            <a:spLocks noGrp="1"/>
          </p:cNvSpPr>
          <p:nvPr>
            <p:ph type="body" sz="half" idx="1"/>
          </p:nvPr>
        </p:nvSpPr>
        <p:spPr>
          <a:xfrm>
            <a:off x="457200" y="1600200"/>
            <a:ext cx="4038600" cy="4525963"/>
          </a:xfrm>
          <a:prstGeom prst="rect">
            <a:avLst/>
          </a:prstGeom>
        </p:spPr>
        <p:txBody>
          <a:bodyPr/>
          <a:lstStyle>
            <a:lvl1pPr marL="342900" indent="-342900">
              <a:spcBef>
                <a:spcPts val="600"/>
              </a:spcBef>
              <a:buClrTx/>
              <a:buSzPct val="100000"/>
              <a:buFont typeface="Arial"/>
              <a:buChar char="•"/>
              <a:defRPr sz="2800" b="0">
                <a:solidFill>
                  <a:srgbClr val="000000"/>
                </a:solidFill>
                <a:latin typeface="+mn-lt"/>
                <a:ea typeface="+mn-ea"/>
                <a:cs typeface="+mn-cs"/>
                <a:sym typeface="Calibri"/>
              </a:defRPr>
            </a:lvl1pPr>
            <a:lvl2pPr marL="790575" indent="-333375">
              <a:spcBef>
                <a:spcPts val="600"/>
              </a:spcBef>
              <a:buClrTx/>
              <a:buSzPct val="100000"/>
              <a:buFont typeface="Arial"/>
              <a:buChar char="–"/>
              <a:defRPr sz="2800" b="0">
                <a:solidFill>
                  <a:srgbClr val="000000"/>
                </a:solidFill>
                <a:latin typeface="+mn-lt"/>
                <a:ea typeface="+mn-ea"/>
                <a:cs typeface="+mn-cs"/>
                <a:sym typeface="Calibri"/>
              </a:defRPr>
            </a:lvl2pPr>
            <a:lvl3pPr marL="1234439" indent="-320039">
              <a:spcBef>
                <a:spcPts val="600"/>
              </a:spcBef>
              <a:buClrTx/>
              <a:buSzPct val="100000"/>
              <a:buFont typeface="Arial"/>
              <a:buChar char="•"/>
              <a:defRPr sz="2800" b="0">
                <a:solidFill>
                  <a:srgbClr val="000000"/>
                </a:solidFill>
                <a:latin typeface="+mn-lt"/>
                <a:ea typeface="+mn-ea"/>
                <a:cs typeface="+mn-cs"/>
                <a:sym typeface="Calibri"/>
              </a:defRPr>
            </a:lvl3pPr>
            <a:lvl4pPr marL="1727200" indent="-355600">
              <a:spcBef>
                <a:spcPts val="600"/>
              </a:spcBef>
              <a:buClrTx/>
              <a:buSzPct val="100000"/>
              <a:buFont typeface="Arial"/>
              <a:buChar char="–"/>
              <a:defRPr sz="2800" b="0">
                <a:solidFill>
                  <a:srgbClr val="000000"/>
                </a:solidFill>
                <a:latin typeface="+mn-lt"/>
                <a:ea typeface="+mn-ea"/>
                <a:cs typeface="+mn-cs"/>
                <a:sym typeface="Calibri"/>
              </a:defRPr>
            </a:lvl4pPr>
            <a:lvl5pPr marL="2184400" indent="-355600">
              <a:spcBef>
                <a:spcPts val="600"/>
              </a:spcBef>
              <a:buClrTx/>
              <a:buFont typeface="Arial"/>
              <a:buChar char="»"/>
              <a:defRPr sz="2800" b="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457200" y="274638"/>
            <a:ext cx="8229600" cy="1143001"/>
          </a:xfrm>
          <a:prstGeom prst="rect">
            <a:avLst/>
          </a:prstGeom>
        </p:spPr>
        <p:txBody>
          <a:bodyPr/>
          <a:lstStyle>
            <a:lvl1pPr algn="ctr">
              <a:defRPr sz="4400" b="0">
                <a:solidFill>
                  <a:srgbClr val="000000"/>
                </a:solidFill>
                <a:latin typeface="+mn-lt"/>
                <a:ea typeface="+mn-ea"/>
                <a:cs typeface="+mn-cs"/>
                <a:sym typeface="Calibri"/>
              </a:defRPr>
            </a:lvl1pPr>
          </a:lstStyle>
          <a:p>
            <a:r>
              <a:t>Title Text</a:t>
            </a:r>
          </a:p>
        </p:txBody>
      </p:sp>
      <p:sp>
        <p:nvSpPr>
          <p:cNvPr id="157"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ClrTx/>
              <a:buSzTx/>
              <a:buNone/>
              <a:defRPr sz="2400">
                <a:solidFill>
                  <a:srgbClr val="000000"/>
                </a:solidFill>
                <a:latin typeface="+mn-lt"/>
                <a:ea typeface="+mn-ea"/>
                <a:cs typeface="+mn-cs"/>
                <a:sym typeface="Calibri"/>
              </a:defRPr>
            </a:lvl1pPr>
            <a:lvl2pPr marL="0" indent="457200">
              <a:spcBef>
                <a:spcPts val="500"/>
              </a:spcBef>
              <a:buClrTx/>
              <a:buSzTx/>
              <a:buNone/>
              <a:defRPr sz="2400">
                <a:solidFill>
                  <a:srgbClr val="000000"/>
                </a:solidFill>
                <a:latin typeface="+mn-lt"/>
                <a:ea typeface="+mn-ea"/>
                <a:cs typeface="+mn-cs"/>
                <a:sym typeface="Calibri"/>
              </a:defRPr>
            </a:lvl2pPr>
            <a:lvl3pPr marL="0" indent="914400">
              <a:spcBef>
                <a:spcPts val="500"/>
              </a:spcBef>
              <a:buClrTx/>
              <a:buSzTx/>
              <a:buNone/>
              <a:defRPr sz="2400">
                <a:solidFill>
                  <a:srgbClr val="000000"/>
                </a:solidFill>
                <a:latin typeface="+mn-lt"/>
                <a:ea typeface="+mn-ea"/>
                <a:cs typeface="+mn-cs"/>
                <a:sym typeface="Calibri"/>
              </a:defRPr>
            </a:lvl3pPr>
            <a:lvl4pPr marL="0" indent="1371600">
              <a:spcBef>
                <a:spcPts val="500"/>
              </a:spcBef>
              <a:buClrTx/>
              <a:buSzTx/>
              <a:buNone/>
              <a:defRPr sz="2400">
                <a:solidFill>
                  <a:srgbClr val="000000"/>
                </a:solidFill>
                <a:latin typeface="+mn-lt"/>
                <a:ea typeface="+mn-ea"/>
                <a:cs typeface="+mn-cs"/>
                <a:sym typeface="Calibri"/>
              </a:defRPr>
            </a:lvl4pPr>
            <a:lvl5pPr marL="0" indent="1828800">
              <a:spcBef>
                <a:spcPts val="500"/>
              </a:spcBef>
              <a:buClrTx/>
              <a:buSzTx/>
              <a:buNone/>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ClrTx/>
              <a:buSzTx/>
              <a:buNone/>
              <a:defRPr sz="2400">
                <a:solidFill>
                  <a:srgbClr val="000000"/>
                </a:solidFill>
                <a:latin typeface="+mn-lt"/>
                <a:ea typeface="+mn-ea"/>
                <a:cs typeface="+mn-cs"/>
                <a:sym typeface="Calibri"/>
              </a:defRPr>
            </a:pPr>
            <a:endParaRPr/>
          </a:p>
        </p:txBody>
      </p:sp>
      <p:sp>
        <p:nvSpPr>
          <p:cNvPr id="159"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457200" y="274638"/>
            <a:ext cx="8229600" cy="1143001"/>
          </a:xfrm>
          <a:prstGeom prst="rect">
            <a:avLst/>
          </a:prstGeom>
        </p:spPr>
        <p:txBody>
          <a:bodyPr/>
          <a:lstStyle>
            <a:lvl1pPr algn="ctr">
              <a:defRPr sz="4400" b="0">
                <a:solidFill>
                  <a:srgbClr val="000000"/>
                </a:solidFill>
                <a:latin typeface="+mn-lt"/>
                <a:ea typeface="+mn-ea"/>
                <a:cs typeface="+mn-cs"/>
                <a:sym typeface="Calibri"/>
              </a:defRPr>
            </a:lvl1pPr>
          </a:lstStyle>
          <a:p>
            <a:r>
              <a:t>Title Text</a:t>
            </a:r>
          </a:p>
        </p:txBody>
      </p:sp>
      <p:sp>
        <p:nvSpPr>
          <p:cNvPr id="167"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74"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81" name="Title Text"/>
          <p:cNvSpPr txBox="1">
            <a:spLocks noGrp="1"/>
          </p:cNvSpPr>
          <p:nvPr>
            <p:ph type="title"/>
          </p:nvPr>
        </p:nvSpPr>
        <p:spPr>
          <a:xfrm>
            <a:off x="457200" y="273050"/>
            <a:ext cx="3008314" cy="1162050"/>
          </a:xfrm>
          <a:prstGeom prst="rect">
            <a:avLst/>
          </a:prstGeom>
        </p:spPr>
        <p:txBody>
          <a:bodyPr anchor="b"/>
          <a:lstStyle>
            <a:lvl1pPr>
              <a:defRPr sz="2000">
                <a:solidFill>
                  <a:srgbClr val="000000"/>
                </a:solidFill>
                <a:latin typeface="+mn-lt"/>
                <a:ea typeface="+mn-ea"/>
                <a:cs typeface="+mn-cs"/>
                <a:sym typeface="Calibri"/>
              </a:defRPr>
            </a:lvl1pPr>
          </a:lstStyle>
          <a:p>
            <a:r>
              <a:t>Title Text</a:t>
            </a:r>
          </a:p>
        </p:txBody>
      </p:sp>
      <p:sp>
        <p:nvSpPr>
          <p:cNvPr id="182" name="Body Level One…"/>
          <p:cNvSpPr txBox="1">
            <a:spLocks noGrp="1"/>
          </p:cNvSpPr>
          <p:nvPr>
            <p:ph type="body" idx="1"/>
          </p:nvPr>
        </p:nvSpPr>
        <p:spPr>
          <a:xfrm>
            <a:off x="3575050" y="273050"/>
            <a:ext cx="5111750" cy="5853113"/>
          </a:xfrm>
          <a:prstGeom prst="rect">
            <a:avLst/>
          </a:prstGeom>
        </p:spPr>
        <p:txBody>
          <a:bodyPr/>
          <a:lstStyle>
            <a:lvl1pPr marL="342900" indent="-342900">
              <a:buClrTx/>
              <a:buSzPct val="100000"/>
              <a:buFont typeface="Arial"/>
              <a:buChar char="•"/>
              <a:defRPr sz="3200" b="0">
                <a:solidFill>
                  <a:srgbClr val="000000"/>
                </a:solidFill>
                <a:latin typeface="+mn-lt"/>
                <a:ea typeface="+mn-ea"/>
                <a:cs typeface="+mn-cs"/>
                <a:sym typeface="Calibri"/>
              </a:defRPr>
            </a:lvl1pPr>
            <a:lvl2pPr marL="783771" indent="-326571">
              <a:buClrTx/>
              <a:buSzPct val="100000"/>
              <a:buFont typeface="Arial"/>
              <a:buChar char="–"/>
              <a:defRPr sz="3200" b="0">
                <a:solidFill>
                  <a:srgbClr val="000000"/>
                </a:solidFill>
                <a:latin typeface="+mn-lt"/>
                <a:ea typeface="+mn-ea"/>
                <a:cs typeface="+mn-cs"/>
                <a:sym typeface="Calibri"/>
              </a:defRPr>
            </a:lvl2pPr>
            <a:lvl3pPr marL="1219200" indent="-304800">
              <a:buClrTx/>
              <a:buSzPct val="100000"/>
              <a:buFont typeface="Arial"/>
              <a:buChar char="•"/>
              <a:defRPr sz="3200" b="0">
                <a:solidFill>
                  <a:srgbClr val="000000"/>
                </a:solidFill>
                <a:latin typeface="+mn-lt"/>
                <a:ea typeface="+mn-ea"/>
                <a:cs typeface="+mn-cs"/>
                <a:sym typeface="Calibri"/>
              </a:defRPr>
            </a:lvl3pPr>
            <a:lvl4pPr marL="1737360" indent="-365760">
              <a:buClrTx/>
              <a:buSzPct val="100000"/>
              <a:buFont typeface="Arial"/>
              <a:buChar char="–"/>
              <a:defRPr sz="3200" b="0">
                <a:solidFill>
                  <a:srgbClr val="000000"/>
                </a:solidFill>
                <a:latin typeface="+mn-lt"/>
                <a:ea typeface="+mn-ea"/>
                <a:cs typeface="+mn-cs"/>
                <a:sym typeface="Calibri"/>
              </a:defRPr>
            </a:lvl4pPr>
            <a:lvl5pPr marL="2194560" indent="-365760">
              <a:buClrTx/>
              <a:buFont typeface="Arial"/>
              <a:buChar char="»"/>
              <a:defRPr sz="3200" b="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3"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ClrTx/>
              <a:buSzTx/>
              <a:buNone/>
              <a:defRPr sz="1400" b="0">
                <a:solidFill>
                  <a:srgbClr val="000000"/>
                </a:solidFill>
                <a:latin typeface="+mn-lt"/>
                <a:ea typeface="+mn-ea"/>
                <a:cs typeface="+mn-cs"/>
                <a:sym typeface="Calibri"/>
              </a:defRPr>
            </a:pPr>
            <a:endParaRPr/>
          </a:p>
        </p:txBody>
      </p:sp>
      <p:sp>
        <p:nvSpPr>
          <p:cNvPr id="184"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1792288" y="4800600"/>
            <a:ext cx="5486401" cy="566738"/>
          </a:xfrm>
          <a:prstGeom prst="rect">
            <a:avLst/>
          </a:prstGeom>
        </p:spPr>
        <p:txBody>
          <a:bodyPr anchor="b"/>
          <a:lstStyle>
            <a:lvl1pPr>
              <a:defRPr sz="2000">
                <a:solidFill>
                  <a:srgbClr val="000000"/>
                </a:solidFill>
                <a:latin typeface="+mn-lt"/>
                <a:ea typeface="+mn-ea"/>
                <a:cs typeface="+mn-cs"/>
                <a:sym typeface="Calibri"/>
              </a:defRPr>
            </a:lvl1pPr>
          </a:lstStyle>
          <a:p>
            <a:r>
              <a:t>Title Text</a:t>
            </a:r>
          </a:p>
        </p:txBody>
      </p:sp>
      <p:sp>
        <p:nvSpPr>
          <p:cNvPr id="192"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193"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ClrTx/>
              <a:buSzTx/>
              <a:buNone/>
              <a:defRPr sz="1400" b="0">
                <a:solidFill>
                  <a:srgbClr val="000000"/>
                </a:solidFill>
                <a:latin typeface="+mn-lt"/>
                <a:ea typeface="+mn-ea"/>
                <a:cs typeface="+mn-cs"/>
                <a:sym typeface="Calibri"/>
              </a:defRPr>
            </a:lvl1pPr>
            <a:lvl2pPr marL="0" indent="457200">
              <a:spcBef>
                <a:spcPts val="300"/>
              </a:spcBef>
              <a:buClrTx/>
              <a:buSzTx/>
              <a:buNone/>
              <a:defRPr sz="1400" b="0">
                <a:solidFill>
                  <a:srgbClr val="000000"/>
                </a:solidFill>
                <a:latin typeface="+mn-lt"/>
                <a:ea typeface="+mn-ea"/>
                <a:cs typeface="+mn-cs"/>
                <a:sym typeface="Calibri"/>
              </a:defRPr>
            </a:lvl2pPr>
            <a:lvl3pPr marL="0" indent="914400">
              <a:spcBef>
                <a:spcPts val="300"/>
              </a:spcBef>
              <a:buClrTx/>
              <a:buSzTx/>
              <a:buNone/>
              <a:defRPr sz="1400" b="0">
                <a:solidFill>
                  <a:srgbClr val="000000"/>
                </a:solidFill>
                <a:latin typeface="+mn-lt"/>
                <a:ea typeface="+mn-ea"/>
                <a:cs typeface="+mn-cs"/>
                <a:sym typeface="Calibri"/>
              </a:defRPr>
            </a:lvl3pPr>
            <a:lvl4pPr marL="0" indent="1371600">
              <a:spcBef>
                <a:spcPts val="300"/>
              </a:spcBef>
              <a:buClrTx/>
              <a:buSzTx/>
              <a:buNone/>
              <a:defRPr sz="1400" b="0">
                <a:solidFill>
                  <a:srgbClr val="000000"/>
                </a:solidFill>
                <a:latin typeface="+mn-lt"/>
                <a:ea typeface="+mn-ea"/>
                <a:cs typeface="+mn-cs"/>
                <a:sym typeface="Calibri"/>
              </a:defRPr>
            </a:lvl4pPr>
            <a:lvl5pPr marL="0" indent="1828800">
              <a:spcBef>
                <a:spcPts val="300"/>
              </a:spcBef>
              <a:buClrTx/>
              <a:buSzTx/>
              <a:buNone/>
              <a:defRPr sz="1400" b="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xfrm>
            <a:off x="8413144" y="6406785"/>
            <a:ext cx="273657" cy="264255"/>
          </a:xfrm>
          <a:prstGeom prst="rect">
            <a:avLst/>
          </a:prstGeom>
        </p:spPr>
        <p:txBody>
          <a:bodyPr lIns="45719" tIns="45719" rIns="45719" bIns="45719" anchor="ctr"/>
          <a:lstStyle>
            <a:lvl1pPr>
              <a:defRPr sz="1200" b="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21,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21,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21,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21,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21, 2023</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21,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21,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21,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Freeform 2"/>
          <p:cNvSpPr/>
          <p:nvPr/>
        </p:nvSpPr>
        <p:spPr>
          <a:xfrm>
            <a:off x="0" y="4751387"/>
            <a:ext cx="9144000" cy="2112963"/>
          </a:xfrm>
          <a:custGeom>
            <a:avLst/>
            <a:gdLst/>
            <a:ahLst/>
            <a:cxnLst>
              <a:cxn ang="0">
                <a:pos x="wd2" y="hd2"/>
              </a:cxn>
              <a:cxn ang="5400000">
                <a:pos x="wd2" y="hd2"/>
              </a:cxn>
              <a:cxn ang="10800000">
                <a:pos x="wd2" y="hd2"/>
              </a:cxn>
              <a:cxn ang="16200000">
                <a:pos x="wd2" y="hd2"/>
              </a:cxn>
            </a:cxnLst>
            <a:rect l="0" t="0" r="r" b="b"/>
            <a:pathLst>
              <a:path w="21600" h="21600" extrusionOk="0">
                <a:moveTo>
                  <a:pt x="0" y="17299"/>
                </a:moveTo>
                <a:lnTo>
                  <a:pt x="0" y="21600"/>
                </a:lnTo>
                <a:lnTo>
                  <a:pt x="21600" y="21600"/>
                </a:lnTo>
                <a:lnTo>
                  <a:pt x="21600" y="0"/>
                </a:lnTo>
                <a:cubicBezTo>
                  <a:pt x="12075" y="19571"/>
                  <a:pt x="8438" y="18598"/>
                  <a:pt x="0" y="17299"/>
                </a:cubicBezTo>
                <a:close/>
              </a:path>
            </a:pathLst>
          </a:custGeom>
          <a:solidFill>
            <a:srgbClr val="7B7B7B">
              <a:alpha val="45000"/>
            </a:srgbClr>
          </a:solidFill>
          <a:ln w="12700">
            <a:miter lim="400000"/>
          </a:ln>
          <a:effectLst>
            <a:outerShdw blurRad="50800" dist="44450" dir="16200000" rotWithShape="0">
              <a:srgbClr val="000000">
                <a:alpha val="35000"/>
              </a:srgbClr>
            </a:outerShdw>
          </a:effectLst>
        </p:spPr>
        <p:txBody>
          <a:bodyPr lIns="45719" rIns="45719"/>
          <a:lstStyle/>
          <a:p>
            <a:pPr>
              <a:defRPr>
                <a:solidFill>
                  <a:srgbClr val="FFFFFF"/>
                </a:solidFill>
              </a:defRPr>
            </a:pPr>
            <a:endParaRPr/>
          </a:p>
        </p:txBody>
      </p:sp>
      <p:sp>
        <p:nvSpPr>
          <p:cNvPr id="32" name="Freeform 3"/>
          <p:cNvSpPr/>
          <p:nvPr/>
        </p:nvSpPr>
        <p:spPr>
          <a:xfrm>
            <a:off x="6105525" y="0"/>
            <a:ext cx="3038475"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45"/>
                </a:moveTo>
                <a:lnTo>
                  <a:pt x="21600" y="21600"/>
                </a:lnTo>
                <a:lnTo>
                  <a:pt x="2302" y="21590"/>
                </a:lnTo>
                <a:cubicBezTo>
                  <a:pt x="14535" y="17833"/>
                  <a:pt x="18147" y="7933"/>
                  <a:pt x="0" y="0"/>
                </a:cubicBezTo>
                <a:lnTo>
                  <a:pt x="21600" y="45"/>
                </a:lnTo>
                <a:close/>
              </a:path>
            </a:pathLst>
          </a:custGeom>
          <a:solidFill>
            <a:srgbClr val="5A5A5A">
              <a:alpha val="40000"/>
            </a:srgbClr>
          </a:solidFill>
          <a:ln w="12700">
            <a:miter lim="400000"/>
          </a:ln>
          <a:effectLst>
            <a:outerShdw blurRad="50800" dist="50800" dir="10800000" rotWithShape="0">
              <a:srgbClr val="000000">
                <a:alpha val="45000"/>
              </a:srgbClr>
            </a:outerShdw>
          </a:effectLst>
        </p:spPr>
        <p:txBody>
          <a:bodyPr lIns="45719" rIns="45719"/>
          <a:lstStyle/>
          <a:p>
            <a:pPr>
              <a:defRPr>
                <a:solidFill>
                  <a:srgbClr val="FFFFFF"/>
                </a:solidFill>
              </a:defRPr>
            </a:pPr>
            <a:endParaRPr/>
          </a:p>
        </p:txBody>
      </p:sp>
      <p:sp>
        <p:nvSpPr>
          <p:cNvPr id="33" name="Title Text"/>
          <p:cNvSpPr txBox="1">
            <a:spLocks noGrp="1"/>
          </p:cNvSpPr>
          <p:nvPr>
            <p:ph type="title"/>
          </p:nvPr>
        </p:nvSpPr>
        <p:spPr>
          <a:xfrm>
            <a:off x="609600" y="2133600"/>
            <a:ext cx="6629400" cy="1826363"/>
          </a:xfrm>
          <a:prstGeom prst="rect">
            <a:avLst/>
          </a:prstGeom>
        </p:spPr>
        <p:txBody>
          <a:bodyPr lIns="0" tIns="0" rIns="0" bIns="0" anchor="t"/>
          <a:lstStyle>
            <a:lvl1pPr>
              <a:defRPr sz="6600" b="0">
                <a:ln w="18415" cap="flat">
                  <a:solidFill>
                    <a:srgbClr val="FFFFFF"/>
                  </a:solidFill>
                  <a:prstDash val="solid"/>
                  <a:round/>
                </a:ln>
                <a:solidFill>
                  <a:srgbClr val="FFFFFF"/>
                </a:solidFill>
                <a:effectLst>
                  <a:outerShdw blurRad="63500" dir="3600000" rotWithShape="0">
                    <a:srgbClr val="000000">
                      <a:alpha val="70000"/>
                    </a:srgbClr>
                  </a:outerShdw>
                </a:effectLst>
                <a:latin typeface="Brush Script MT Italic"/>
                <a:ea typeface="Brush Script MT Italic"/>
                <a:cs typeface="Brush Script MT Italic"/>
                <a:sym typeface="Brush Script MT Italic"/>
              </a:defRPr>
            </a:lvl1pP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21,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21,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21,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21,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21,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457200" y="274638"/>
            <a:ext cx="7467600" cy="1143001"/>
          </a:xfrm>
          <a:prstGeom prst="rect">
            <a:avLst/>
          </a:prstGeom>
        </p:spPr>
        <p:txBody>
          <a:bodyPr/>
          <a:lstStyle/>
          <a:p>
            <a:r>
              <a:t>Title Text</a:t>
            </a:r>
          </a:p>
        </p:txBody>
      </p:sp>
      <p:sp>
        <p:nvSpPr>
          <p:cNvPr id="42" name="Body Level One…"/>
          <p:cNvSpPr txBox="1">
            <a:spLocks noGrp="1"/>
          </p:cNvSpPr>
          <p:nvPr>
            <p:ph type="body" sz="half" idx="1"/>
          </p:nvPr>
        </p:nvSpPr>
        <p:spPr>
          <a:xfrm>
            <a:off x="457200" y="1600200"/>
            <a:ext cx="3657600" cy="4525963"/>
          </a:xfrm>
          <a:prstGeom prst="rect">
            <a:avLst/>
          </a:prstGeom>
        </p:spPr>
        <p:txBody>
          <a:bodyPr/>
          <a:lstStyle>
            <a:lvl1pPr>
              <a:spcBef>
                <a:spcPts val="600"/>
              </a:spcBef>
              <a:defRPr sz="2600"/>
            </a:lvl1pPr>
            <a:lvl2pPr marL="771958" indent="-322695">
              <a:spcBef>
                <a:spcPts val="600"/>
              </a:spcBef>
              <a:defRPr sz="2600"/>
            </a:lvl2pPr>
            <a:lvl3pPr marL="1081564" indent="-332264">
              <a:spcBef>
                <a:spcPts val="600"/>
              </a:spcBef>
              <a:defRPr sz="2600"/>
            </a:lvl3pPr>
            <a:lvl4pPr marL="1384652" indent="-341665">
              <a:spcBef>
                <a:spcPts val="600"/>
              </a:spcBef>
              <a:defRPr sz="2600"/>
            </a:lvl4pPr>
            <a:lvl5pPr marL="1570214" indent="-263702">
              <a:spcBef>
                <a:spcPts val="600"/>
              </a:spcBef>
              <a:defRPr sz="26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xfrm>
            <a:off x="457200" y="273050"/>
            <a:ext cx="8229600" cy="1143000"/>
          </a:xfrm>
          <a:prstGeom prst="rect">
            <a:avLst/>
          </a:prstGeom>
        </p:spPr>
        <p:txBody>
          <a:bodyPr/>
          <a:lstStyle/>
          <a:p>
            <a:r>
              <a:t>Title Text</a:t>
            </a:r>
          </a:p>
        </p:txBody>
      </p:sp>
      <p:sp>
        <p:nvSpPr>
          <p:cNvPr id="51" name="Body Level One…"/>
          <p:cNvSpPr txBox="1">
            <a:spLocks noGrp="1"/>
          </p:cNvSpPr>
          <p:nvPr>
            <p:ph type="body" sz="quarter" idx="1"/>
          </p:nvPr>
        </p:nvSpPr>
        <p:spPr>
          <a:xfrm>
            <a:off x="457200" y="5486400"/>
            <a:ext cx="4040188" cy="838200"/>
          </a:xfrm>
          <a:prstGeom prst="rect">
            <a:avLst/>
          </a:prstGeom>
        </p:spPr>
        <p:txBody>
          <a:bodyPr/>
          <a:lstStyle>
            <a:lvl1pPr marL="0" indent="0">
              <a:spcBef>
                <a:spcPts val="500"/>
              </a:spcBef>
              <a:buClrTx/>
              <a:buSzTx/>
              <a:buNone/>
              <a:defRPr sz="2400">
                <a:solidFill>
                  <a:schemeClr val="accent1"/>
                </a:solidFill>
              </a:defRPr>
            </a:lvl1pPr>
            <a:lvl2pPr marL="0" indent="449262">
              <a:spcBef>
                <a:spcPts val="500"/>
              </a:spcBef>
              <a:buClrTx/>
              <a:buSzTx/>
              <a:buNone/>
              <a:defRPr sz="2400">
                <a:solidFill>
                  <a:schemeClr val="accent1"/>
                </a:solidFill>
              </a:defRPr>
            </a:lvl2pPr>
            <a:lvl3pPr marL="0" indent="749300">
              <a:spcBef>
                <a:spcPts val="500"/>
              </a:spcBef>
              <a:buClrTx/>
              <a:buSzTx/>
              <a:buNone/>
              <a:defRPr sz="2400">
                <a:solidFill>
                  <a:schemeClr val="accent1"/>
                </a:solidFill>
              </a:defRPr>
            </a:lvl3pPr>
            <a:lvl4pPr marL="0" indent="1042987">
              <a:spcBef>
                <a:spcPts val="500"/>
              </a:spcBef>
              <a:buClrTx/>
              <a:buSzTx/>
              <a:buNone/>
              <a:defRPr sz="2400">
                <a:solidFill>
                  <a:schemeClr val="accent1"/>
                </a:solidFill>
              </a:defRPr>
            </a:lvl4pPr>
            <a:lvl5pPr marL="0" indent="1306512">
              <a:spcBef>
                <a:spcPts val="500"/>
              </a:spcBef>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2" name="Text Placeholder 3"/>
          <p:cNvSpPr>
            <a:spLocks noGrp="1"/>
          </p:cNvSpPr>
          <p:nvPr>
            <p:ph type="body" sz="quarter" idx="21"/>
          </p:nvPr>
        </p:nvSpPr>
        <p:spPr>
          <a:xfrm>
            <a:off x="4645025" y="5486400"/>
            <a:ext cx="4041775" cy="838200"/>
          </a:xfrm>
          <a:prstGeom prst="rect">
            <a:avLst/>
          </a:prstGeom>
        </p:spPr>
        <p:txBody>
          <a:bodyPr/>
          <a:lstStyle/>
          <a:p>
            <a:pPr marL="0" indent="0">
              <a:spcBef>
                <a:spcPts val="500"/>
              </a:spcBef>
              <a:buClrTx/>
              <a:buSzTx/>
              <a:buNone/>
              <a:defRPr sz="2400">
                <a:solidFill>
                  <a:schemeClr val="accent1"/>
                </a:solidFill>
              </a:defRPr>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xfrm>
            <a:off x="457200" y="274320"/>
            <a:ext cx="7470648" cy="1143001"/>
          </a:xfrm>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5" name="Title Text"/>
          <p:cNvSpPr txBox="1">
            <a:spLocks noGrp="1"/>
          </p:cNvSpPr>
          <p:nvPr>
            <p:ph type="title"/>
          </p:nvPr>
        </p:nvSpPr>
        <p:spPr>
          <a:xfrm>
            <a:off x="457200" y="1185528"/>
            <a:ext cx="3200400" cy="730251"/>
          </a:xfrm>
          <a:prstGeom prst="rect">
            <a:avLst/>
          </a:prstGeom>
        </p:spPr>
        <p:txBody>
          <a:bodyPr lIns="0" tIns="0" rIns="0" bIns="0" anchor="t"/>
          <a:lstStyle>
            <a:lvl1pPr>
              <a:defRPr sz="1800">
                <a:solidFill>
                  <a:schemeClr val="accent1"/>
                </a:solidFill>
              </a:defRPr>
            </a:lvl1pPr>
          </a:lstStyle>
          <a:p>
            <a:r>
              <a:t>Title Text</a:t>
            </a:r>
          </a:p>
        </p:txBody>
      </p:sp>
      <p:sp>
        <p:nvSpPr>
          <p:cNvPr id="76" name="Body Level One…"/>
          <p:cNvSpPr txBox="1">
            <a:spLocks noGrp="1"/>
          </p:cNvSpPr>
          <p:nvPr>
            <p:ph type="body" sz="quarter" idx="1"/>
          </p:nvPr>
        </p:nvSpPr>
        <p:spPr>
          <a:xfrm>
            <a:off x="457200" y="214423"/>
            <a:ext cx="2743200" cy="914401"/>
          </a:xfrm>
          <a:prstGeom prst="rect">
            <a:avLst/>
          </a:prstGeom>
        </p:spPr>
        <p:txBody>
          <a:bodyPr lIns="0" tIns="0" rIns="0" bIns="0" anchor="b"/>
          <a:lstStyle>
            <a:lvl1pPr marL="0" indent="0">
              <a:spcBef>
                <a:spcPts val="300"/>
              </a:spcBef>
              <a:buClrTx/>
              <a:buSzTx/>
              <a:buNone/>
              <a:defRPr sz="1400"/>
            </a:lvl1pPr>
            <a:lvl2pPr marL="0" indent="449262">
              <a:spcBef>
                <a:spcPts val="300"/>
              </a:spcBef>
              <a:buClrTx/>
              <a:buSzTx/>
              <a:buNone/>
              <a:defRPr sz="1400"/>
            </a:lvl2pPr>
            <a:lvl3pPr marL="0" indent="749300">
              <a:spcBef>
                <a:spcPts val="300"/>
              </a:spcBef>
              <a:buClrTx/>
              <a:buSzTx/>
              <a:buNone/>
              <a:defRPr sz="1400"/>
            </a:lvl3pPr>
            <a:lvl4pPr marL="0" indent="1042987">
              <a:spcBef>
                <a:spcPts val="300"/>
              </a:spcBef>
              <a:buClrTx/>
              <a:buSzTx/>
              <a:buNone/>
              <a:defRPr sz="1400"/>
            </a:lvl4pPr>
            <a:lvl5pPr marL="0" indent="1306512">
              <a:spcBef>
                <a:spcPts val="300"/>
              </a:spcBef>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8764612" y="6651017"/>
            <a:ext cx="153964" cy="13554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5562600" y="1219200"/>
            <a:ext cx="3053869" cy="1253808"/>
          </a:xfrm>
          <a:prstGeom prst="rect">
            <a:avLst/>
          </a:prstGeom>
        </p:spPr>
        <p:txBody>
          <a:bodyPr anchor="b"/>
          <a:lstStyle>
            <a:lvl1pPr>
              <a:defRPr sz="2200"/>
            </a:lvl1pPr>
          </a:lstStyle>
          <a:p>
            <a:r>
              <a:t>Title Text</a:t>
            </a:r>
          </a:p>
        </p:txBody>
      </p:sp>
      <p:sp>
        <p:nvSpPr>
          <p:cNvPr id="85" name="Picture Placeholder 2"/>
          <p:cNvSpPr>
            <a:spLocks noGrp="1"/>
          </p:cNvSpPr>
          <p:nvPr>
            <p:ph type="pic" sz="half" idx="21"/>
          </p:nvPr>
        </p:nvSpPr>
        <p:spPr>
          <a:xfrm>
            <a:off x="1065627" y="1019907"/>
            <a:ext cx="4114801" cy="4114801"/>
          </a:xfrm>
          <a:prstGeom prst="rect">
            <a:avLst/>
          </a:prstGeom>
          <a:ln w="50800">
            <a:solidFill>
              <a:srgbClr val="3B3B3B"/>
            </a:solidFill>
            <a:miter lim="800000"/>
          </a:ln>
          <a:effectLst>
            <a:outerShdw blurRad="152400" dist="345000" dir="5400000" rotWithShape="0">
              <a:srgbClr val="000000">
                <a:alpha val="25000"/>
              </a:srgbClr>
            </a:outerShdw>
          </a:effectLst>
        </p:spPr>
        <p:txBody>
          <a:bodyPr lIns="91439" rIns="91439">
            <a:noAutofit/>
          </a:bodyPr>
          <a:lstStyle/>
          <a:p>
            <a:endParaRPr/>
          </a:p>
        </p:txBody>
      </p:sp>
      <p:sp>
        <p:nvSpPr>
          <p:cNvPr id="86" name="Body Level One…"/>
          <p:cNvSpPr txBox="1">
            <a:spLocks noGrp="1"/>
          </p:cNvSpPr>
          <p:nvPr>
            <p:ph type="body" sz="quarter" idx="1"/>
          </p:nvPr>
        </p:nvSpPr>
        <p:spPr>
          <a:xfrm>
            <a:off x="5562600" y="2743200"/>
            <a:ext cx="3053866" cy="2663482"/>
          </a:xfrm>
          <a:prstGeom prst="rect">
            <a:avLst/>
          </a:prstGeom>
        </p:spPr>
        <p:txBody>
          <a:bodyPr/>
          <a:lstStyle>
            <a:lvl1pPr marL="0" indent="0">
              <a:spcBef>
                <a:spcPts val="200"/>
              </a:spcBef>
              <a:buClrTx/>
              <a:buSzTx/>
              <a:buNone/>
              <a:defRPr sz="1200"/>
            </a:lvl1pPr>
            <a:lvl2pPr marL="0" indent="449262">
              <a:spcBef>
                <a:spcPts val="200"/>
              </a:spcBef>
              <a:buClrTx/>
              <a:buSzTx/>
              <a:buNone/>
              <a:defRPr sz="1200"/>
            </a:lvl2pPr>
            <a:lvl3pPr marL="0" indent="749300">
              <a:spcBef>
                <a:spcPts val="200"/>
              </a:spcBef>
              <a:buClrTx/>
              <a:buSzTx/>
              <a:buNone/>
              <a:defRPr sz="1200"/>
            </a:lvl3pPr>
            <a:lvl4pPr marL="0" indent="1042987">
              <a:spcBef>
                <a:spcPts val="200"/>
              </a:spcBef>
              <a:buClrTx/>
              <a:buSzTx/>
              <a:buNone/>
              <a:defRPr sz="1200"/>
            </a:lvl4pPr>
            <a:lvl5pPr marL="0" indent="1306512">
              <a:spcBef>
                <a:spcPts val="200"/>
              </a:spcBef>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2.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11"/>
          <p:cNvSpPr/>
          <p:nvPr/>
        </p:nvSpPr>
        <p:spPr>
          <a:xfrm>
            <a:off x="0" y="5410200"/>
            <a:ext cx="9144000" cy="1454150"/>
          </a:xfrm>
          <a:custGeom>
            <a:avLst/>
            <a:gdLst/>
            <a:ahLst/>
            <a:cxnLst>
              <a:cxn ang="0">
                <a:pos x="wd2" y="hd2"/>
              </a:cxn>
              <a:cxn ang="5400000">
                <a:pos x="wd2" y="hd2"/>
              </a:cxn>
              <a:cxn ang="10800000">
                <a:pos x="wd2" y="hd2"/>
              </a:cxn>
              <a:cxn ang="16200000">
                <a:pos x="wd2" y="hd2"/>
              </a:cxn>
            </a:cxnLst>
            <a:rect l="0" t="0" r="r" b="b"/>
            <a:pathLst>
              <a:path w="21600" h="21600" extrusionOk="0">
                <a:moveTo>
                  <a:pt x="0" y="17299"/>
                </a:moveTo>
                <a:lnTo>
                  <a:pt x="0" y="21600"/>
                </a:lnTo>
                <a:lnTo>
                  <a:pt x="21600" y="21600"/>
                </a:lnTo>
                <a:lnTo>
                  <a:pt x="21600" y="0"/>
                </a:lnTo>
                <a:cubicBezTo>
                  <a:pt x="12075" y="19571"/>
                  <a:pt x="8438" y="18598"/>
                  <a:pt x="0" y="17299"/>
                </a:cubicBezTo>
                <a:close/>
              </a:path>
            </a:pathLst>
          </a:custGeom>
          <a:solidFill>
            <a:srgbClr val="7B7B7B">
              <a:alpha val="45000"/>
            </a:srgbClr>
          </a:solidFill>
          <a:ln w="12700">
            <a:miter lim="400000"/>
          </a:ln>
          <a:effectLst>
            <a:outerShdw blurRad="50800" dist="44450" dir="16200000" rotWithShape="0">
              <a:srgbClr val="000000">
                <a:alpha val="35000"/>
              </a:srgbClr>
            </a:outerShdw>
          </a:effectLst>
        </p:spPr>
        <p:txBody>
          <a:bodyPr lIns="45719" rIns="45719"/>
          <a:lstStyle/>
          <a:p>
            <a:pPr>
              <a:defRPr>
                <a:solidFill>
                  <a:srgbClr val="FFFFFF"/>
                </a:solidFill>
              </a:defRPr>
            </a:pPr>
            <a:endParaRPr/>
          </a:p>
        </p:txBody>
      </p:sp>
      <p:sp>
        <p:nvSpPr>
          <p:cNvPr id="3" name="Title Text"/>
          <p:cNvSpPr txBox="1">
            <a:spLocks noGrp="1"/>
          </p:cNvSpPr>
          <p:nvPr>
            <p:ph type="title"/>
          </p:nvPr>
        </p:nvSpPr>
        <p:spPr>
          <a:xfrm>
            <a:off x="228600" y="152400"/>
            <a:ext cx="7696200" cy="990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228600" y="1371600"/>
            <a:ext cx="8610600" cy="46783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761437" y="6651017"/>
            <a:ext cx="153964" cy="135546"/>
          </a:xfrm>
          <a:prstGeom prst="rect">
            <a:avLst/>
          </a:prstGeom>
          <a:ln w="12700">
            <a:miter lim="400000"/>
          </a:ln>
        </p:spPr>
        <p:txBody>
          <a:bodyPr wrap="none" lIns="0" tIns="0" rIns="0" bIns="0" anchor="b">
            <a:spAutoFit/>
          </a:bodyPr>
          <a:lstStyle>
            <a:lvl1pPr algn="r">
              <a:defRPr sz="1000" b="1">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1pPr>
      <a:lvl2pPr marL="0" marR="0" indent="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2pPr>
      <a:lvl3pPr marL="0" marR="0" indent="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3pPr>
      <a:lvl4pPr marL="0" marR="0" indent="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4pPr>
      <a:lvl5pPr marL="0" marR="0" indent="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5pPr>
      <a:lvl6pPr marL="0" marR="0" indent="45720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6pPr>
      <a:lvl7pPr marL="0" marR="0" indent="91440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7pPr>
      <a:lvl8pPr marL="0" marR="0" indent="137160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8pPr>
      <a:lvl9pPr marL="0" marR="0" indent="1828800" algn="l" defTabSz="914400" rtl="0" latinLnBrk="0">
        <a:lnSpc>
          <a:spcPct val="100000"/>
        </a:lnSpc>
        <a:spcBef>
          <a:spcPts val="0"/>
        </a:spcBef>
        <a:spcAft>
          <a:spcPts val="0"/>
        </a:spcAft>
        <a:buClrTx/>
        <a:buSzTx/>
        <a:buFontTx/>
        <a:buNone/>
        <a:tabLst/>
        <a:defRPr sz="4600" b="1" i="0" u="none" strike="noStrike" cap="none" spc="0" baseline="0">
          <a:solidFill>
            <a:srgbClr val="FFD03B"/>
          </a:solidFill>
          <a:uFillTx/>
          <a:latin typeface="Franklin Gothic Book"/>
          <a:ea typeface="Franklin Gothic Book"/>
          <a:cs typeface="Franklin Gothic Book"/>
          <a:sym typeface="Franklin Gothic Book"/>
        </a:defRPr>
      </a:lvl9pPr>
    </p:titleStyle>
    <p:bodyStyle>
      <a:lvl1pPr marL="419100" marR="0" indent="-382588" algn="l" defTabSz="914400" rtl="0" latinLnBrk="0">
        <a:lnSpc>
          <a:spcPct val="100000"/>
        </a:lnSpc>
        <a:spcBef>
          <a:spcPts val="700"/>
        </a:spcBef>
        <a:spcAft>
          <a:spcPts val="0"/>
        </a:spcAft>
        <a:buClr>
          <a:schemeClr val="accent1"/>
        </a:buClr>
        <a:buSzPct val="80000"/>
        <a:buFontTx/>
        <a:buChar char="⦿"/>
        <a:tabLst/>
        <a:defRPr sz="3000" b="1" i="0" u="none" strike="noStrike" cap="none" spc="0" baseline="0">
          <a:solidFill>
            <a:srgbClr val="FFFFFF"/>
          </a:solidFill>
          <a:uFillTx/>
          <a:latin typeface="Arial"/>
          <a:ea typeface="Arial"/>
          <a:cs typeface="Arial"/>
          <a:sym typeface="Arial"/>
        </a:defRPr>
      </a:lvl1pPr>
      <a:lvl2pPr marL="764320" marR="0" indent="-315057" algn="l" defTabSz="914400" rtl="0" latinLnBrk="0">
        <a:lnSpc>
          <a:spcPct val="100000"/>
        </a:lnSpc>
        <a:spcBef>
          <a:spcPts val="700"/>
        </a:spcBef>
        <a:spcAft>
          <a:spcPts val="0"/>
        </a:spcAft>
        <a:buClr>
          <a:schemeClr val="accent1"/>
        </a:buClr>
        <a:buSzPct val="90000"/>
        <a:buFontTx/>
        <a:buChar char="●"/>
        <a:tabLst/>
        <a:defRPr sz="3000" b="1" i="0" u="none" strike="noStrike" cap="none" spc="0" baseline="0">
          <a:solidFill>
            <a:srgbClr val="FFFFFF"/>
          </a:solidFill>
          <a:uFillTx/>
          <a:latin typeface="Arial"/>
          <a:ea typeface="Arial"/>
          <a:cs typeface="Arial"/>
          <a:sym typeface="Arial"/>
        </a:defRPr>
      </a:lvl2pPr>
      <a:lvl3pPr marL="1068784" marR="0" indent="-319484" algn="l" defTabSz="914400" rtl="0" latinLnBrk="0">
        <a:lnSpc>
          <a:spcPct val="100000"/>
        </a:lnSpc>
        <a:spcBef>
          <a:spcPts val="700"/>
        </a:spcBef>
        <a:spcAft>
          <a:spcPts val="0"/>
        </a:spcAft>
        <a:buClr>
          <a:schemeClr val="accent1"/>
        </a:buClr>
        <a:buSzPct val="85000"/>
        <a:buFontTx/>
        <a:buChar char="○"/>
        <a:tabLst/>
        <a:defRPr sz="3000" b="1" i="0" u="none" strike="noStrike" cap="none" spc="0" baseline="0">
          <a:solidFill>
            <a:srgbClr val="FFFFFF"/>
          </a:solidFill>
          <a:uFillTx/>
          <a:latin typeface="Arial"/>
          <a:ea typeface="Arial"/>
          <a:cs typeface="Arial"/>
          <a:sym typeface="Arial"/>
        </a:defRPr>
      </a:lvl3pPr>
      <a:lvl4pPr marL="1397793" marR="0" indent="-354806" algn="l" defTabSz="914400" rtl="0" latinLnBrk="0">
        <a:lnSpc>
          <a:spcPct val="100000"/>
        </a:lnSpc>
        <a:spcBef>
          <a:spcPts val="700"/>
        </a:spcBef>
        <a:spcAft>
          <a:spcPts val="0"/>
        </a:spcAft>
        <a:buClr>
          <a:schemeClr val="accent1"/>
        </a:buClr>
        <a:buSzPct val="90000"/>
        <a:buFontTx/>
        <a:buChar char="●"/>
        <a:tabLst/>
        <a:defRPr sz="3000" b="1" i="0" u="none" strike="noStrike" cap="none" spc="0" baseline="0">
          <a:solidFill>
            <a:srgbClr val="FFFFFF"/>
          </a:solidFill>
          <a:uFillTx/>
          <a:latin typeface="Arial"/>
          <a:ea typeface="Arial"/>
          <a:cs typeface="Arial"/>
          <a:sym typeface="Arial"/>
        </a:defRPr>
      </a:lvl4pPr>
      <a:lvl5pPr marL="1580356" marR="0" indent="-273844" algn="l" defTabSz="914400" rtl="0" latinLnBrk="0">
        <a:lnSpc>
          <a:spcPct val="100000"/>
        </a:lnSpc>
        <a:spcBef>
          <a:spcPts val="700"/>
        </a:spcBef>
        <a:spcAft>
          <a:spcPts val="0"/>
        </a:spcAft>
        <a:buClr>
          <a:schemeClr val="accent1"/>
        </a:buClr>
        <a:buSzPct val="100000"/>
        <a:buFontTx/>
        <a:buChar char="-"/>
        <a:tabLst/>
        <a:defRPr sz="3000" b="1" i="0" u="none" strike="noStrike" cap="none" spc="0" baseline="0">
          <a:solidFill>
            <a:srgbClr val="FFFFFF"/>
          </a:solidFill>
          <a:uFillTx/>
          <a:latin typeface="Arial"/>
          <a:ea typeface="Arial"/>
          <a:cs typeface="Arial"/>
          <a:sym typeface="Arial"/>
        </a:defRPr>
      </a:lvl5pPr>
      <a:lvl6pPr marL="1792223" marR="0" indent="-274319" algn="l" defTabSz="914400" rtl="0" latinLnBrk="0">
        <a:lnSpc>
          <a:spcPct val="100000"/>
        </a:lnSpc>
        <a:spcBef>
          <a:spcPts val="700"/>
        </a:spcBef>
        <a:spcAft>
          <a:spcPts val="0"/>
        </a:spcAft>
        <a:buClr>
          <a:schemeClr val="accent1"/>
        </a:buClr>
        <a:buSzPct val="100000"/>
        <a:buFontTx/>
        <a:buChar char="-"/>
        <a:tabLst/>
        <a:defRPr sz="3000" b="1" i="0" u="none" strike="noStrike" cap="none" spc="0" baseline="0">
          <a:solidFill>
            <a:srgbClr val="FFFFFF"/>
          </a:solidFill>
          <a:uFillTx/>
          <a:latin typeface="Arial"/>
          <a:ea typeface="Arial"/>
          <a:cs typeface="Arial"/>
          <a:sym typeface="Arial"/>
        </a:defRPr>
      </a:lvl6pPr>
      <a:lvl7pPr marL="2042159" marR="0" indent="-304799" algn="l" defTabSz="914400" rtl="0" latinLnBrk="0">
        <a:lnSpc>
          <a:spcPct val="100000"/>
        </a:lnSpc>
        <a:spcBef>
          <a:spcPts val="700"/>
        </a:spcBef>
        <a:spcAft>
          <a:spcPts val="0"/>
        </a:spcAft>
        <a:buClr>
          <a:schemeClr val="accent1"/>
        </a:buClr>
        <a:buSzPct val="100000"/>
        <a:buFontTx/>
        <a:buChar char="•"/>
        <a:tabLst/>
        <a:defRPr sz="3000" b="1" i="0" u="none" strike="noStrike" cap="none" spc="0" baseline="0">
          <a:solidFill>
            <a:srgbClr val="FFFFFF"/>
          </a:solidFill>
          <a:uFillTx/>
          <a:latin typeface="Arial"/>
          <a:ea typeface="Arial"/>
          <a:cs typeface="Arial"/>
          <a:sym typeface="Arial"/>
        </a:defRPr>
      </a:lvl7pPr>
      <a:lvl8pPr marL="2299715" marR="0" indent="-342899" algn="l" defTabSz="914400" rtl="0" latinLnBrk="0">
        <a:lnSpc>
          <a:spcPct val="100000"/>
        </a:lnSpc>
        <a:spcBef>
          <a:spcPts val="700"/>
        </a:spcBef>
        <a:spcAft>
          <a:spcPts val="0"/>
        </a:spcAft>
        <a:buClr>
          <a:schemeClr val="accent1"/>
        </a:buClr>
        <a:buSzPct val="100000"/>
        <a:buFontTx/>
        <a:buChar char="▪"/>
        <a:tabLst/>
        <a:defRPr sz="3000" b="1" i="0" u="none" strike="noStrike" cap="none" spc="0" baseline="0">
          <a:solidFill>
            <a:srgbClr val="FFFFFF"/>
          </a:solidFill>
          <a:uFillTx/>
          <a:latin typeface="Arial"/>
          <a:ea typeface="Arial"/>
          <a:cs typeface="Arial"/>
          <a:sym typeface="Arial"/>
        </a:defRPr>
      </a:lvl8pPr>
      <a:lvl9pPr marL="2491739" marR="0" indent="-342899" algn="l" defTabSz="914400" rtl="0" latinLnBrk="0">
        <a:lnSpc>
          <a:spcPct val="100000"/>
        </a:lnSpc>
        <a:spcBef>
          <a:spcPts val="700"/>
        </a:spcBef>
        <a:spcAft>
          <a:spcPts val="0"/>
        </a:spcAft>
        <a:buClr>
          <a:schemeClr val="accent1"/>
        </a:buClr>
        <a:buSzPct val="100000"/>
        <a:buFontTx/>
        <a:buChar char="•"/>
        <a:tabLst/>
        <a:defRPr sz="3000" b="1" i="0" u="none" strike="noStrike" cap="none" spc="0" baseline="0">
          <a:solidFill>
            <a:srgbClr val="FFFFFF"/>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0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21,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lIns="91440" tIns="45720" rIns="91440" bIns="45720" anchor="t"/>
          <a:lstStyle/>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a:spcBef>
                <a:spcPts val="0"/>
              </a:spcBef>
              <a:spcAft>
                <a:spcPts val="0"/>
              </a:spcAft>
              <a:defRPr/>
            </a:pPr>
            <a:endParaRPr lang="en-US" sz="3200" dirty="0">
              <a:solidFill>
                <a:srgbClr val="FFFF00"/>
              </a:solidFill>
              <a:latin typeface="Source Sans Pro"/>
              <a:ea typeface="Source Sans Pro"/>
              <a:cs typeface="Arial"/>
            </a:endParaRPr>
          </a:p>
          <a:p>
            <a:pPr algn="ctr">
              <a:spcBef>
                <a:spcPts val="0"/>
              </a:spcBef>
              <a:spcAft>
                <a:spcPts val="0"/>
              </a:spcAft>
              <a:defRPr/>
            </a:pPr>
            <a:endParaRPr lang="en-US" sz="3200" dirty="0">
              <a:solidFill>
                <a:srgbClr val="FFFF00"/>
              </a:solidFill>
              <a:latin typeface="Source Sans Pro"/>
              <a:ea typeface="Source Sans Pro"/>
            </a:endParaRPr>
          </a:p>
          <a:p>
            <a:pPr algn="ctr">
              <a:spcBef>
                <a:spcPts val="0"/>
              </a:spcBef>
              <a:spcAft>
                <a:spcPts val="0"/>
              </a:spcAft>
              <a:defRPr/>
            </a:pPr>
            <a:r>
              <a:rPr lang="en-US" sz="3200" dirty="0">
                <a:solidFill>
                  <a:srgbClr val="FFFF00"/>
                </a:solidFill>
                <a:latin typeface="Source Sans Pro"/>
                <a:ea typeface="Source Sans Pro"/>
              </a:rPr>
              <a:t>VIRTUAL MOUSE BY HAND GESTURES</a:t>
            </a:r>
            <a:endParaRPr lang="en-US" sz="3200" dirty="0">
              <a:solidFill>
                <a:srgbClr val="FFFF00"/>
              </a:solidFill>
              <a:latin typeface="Source Sans Pro"/>
              <a:ea typeface="Source Sans Pro"/>
              <a:cs typeface="Arial"/>
            </a:endParaRPr>
          </a:p>
        </p:txBody>
      </p:sp>
      <p:pic>
        <p:nvPicPr>
          <p:cNvPr id="4" name="Picture 3">
            <a:extLst>
              <a:ext uri="{FF2B5EF4-FFF2-40B4-BE49-F238E27FC236}">
                <a16:creationId xmlns:a16="http://schemas.microsoft.com/office/drawing/2014/main" id="{BA53FE0B-107F-612A-8677-BFC78EA57EFA}"/>
              </a:ext>
            </a:extLst>
          </p:cNvPr>
          <p:cNvPicPr>
            <a:picLocks noChangeAspect="1" noChangeArrowheads="1"/>
          </p:cNvPicPr>
          <p:nvPr/>
        </p:nvPicPr>
        <p:blipFill>
          <a:blip r:embed="rId2"/>
          <a:srcRect l="6520"/>
          <a:stretch>
            <a:fillRect/>
          </a:stretch>
        </p:blipFill>
        <p:spPr bwMode="auto">
          <a:xfrm>
            <a:off x="0" y="0"/>
            <a:ext cx="1359216" cy="1428736"/>
          </a:xfrm>
          <a:prstGeom prst="rect">
            <a:avLst/>
          </a:prstGeom>
          <a:noFill/>
          <a:ln w="9525">
            <a:noFill/>
            <a:miter lim="800000"/>
            <a:headEnd/>
            <a:tailEnd/>
          </a:ln>
          <a:effectLst/>
        </p:spPr>
      </p:pic>
    </p:spTree>
    <p:extLst>
      <p:ext uri="{BB962C8B-B14F-4D97-AF65-F5344CB8AC3E}">
        <p14:creationId xmlns:p14="http://schemas.microsoft.com/office/powerpoint/2010/main" val="234071382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5"/>
          <p:cNvSpPr/>
          <p:nvPr/>
        </p:nvSpPr>
        <p:spPr>
          <a:xfrm>
            <a:off x="0" y="0"/>
            <a:ext cx="9144000" cy="914400"/>
          </a:xfrm>
          <a:prstGeom prst="rect">
            <a:avLst/>
          </a:prstGeom>
          <a:solidFill>
            <a:srgbClr val="2F71A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ctr"/>
          <a:lstStyle>
            <a:lvl1pPr algn="ctr">
              <a:defRPr sz="2500" b="1">
                <a:solidFill>
                  <a:srgbClr val="FFFFFF"/>
                </a:solidFill>
                <a:latin typeface="Times New Roman"/>
                <a:ea typeface="Times New Roman"/>
                <a:cs typeface="Times New Roman"/>
                <a:sym typeface="Times New Roman"/>
              </a:defRPr>
            </a:lvl1pPr>
          </a:lstStyle>
          <a:p>
            <a:r>
              <a:rPr lang="en-IN" sz="2800" dirty="0">
                <a:solidFill>
                  <a:schemeClr val="accent2">
                    <a:lumMod val="40000"/>
                    <a:lumOff val="60000"/>
                  </a:schemeClr>
                </a:solidFill>
              </a:rPr>
              <a:t>Conclusion</a:t>
            </a:r>
            <a:endParaRPr lang="en-US" sz="2800" dirty="0">
              <a:solidFill>
                <a:schemeClr val="accent2">
                  <a:lumMod val="40000"/>
                  <a:lumOff val="60000"/>
                </a:schemeClr>
              </a:solidFill>
            </a:endParaRPr>
          </a:p>
        </p:txBody>
      </p:sp>
      <p:sp>
        <p:nvSpPr>
          <p:cNvPr id="216"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217" name="Image" descr="Image"/>
          <p:cNvPicPr>
            <a:picLocks noChangeAspect="1"/>
          </p:cNvPicPr>
          <p:nvPr/>
        </p:nvPicPr>
        <p:blipFill>
          <a:blip r:embed="rId2"/>
          <a:stretch>
            <a:fillRect/>
          </a:stretch>
        </p:blipFill>
        <p:spPr>
          <a:xfrm>
            <a:off x="8242300" y="113453"/>
            <a:ext cx="609172" cy="687494"/>
          </a:xfrm>
          <a:prstGeom prst="rect">
            <a:avLst/>
          </a:prstGeom>
          <a:ln w="12700">
            <a:miter lim="400000"/>
          </a:ln>
        </p:spPr>
      </p:pic>
      <p:sp>
        <p:nvSpPr>
          <p:cNvPr id="218" name="Cement, water, and coarse and fine particles make up traditional concrete. To improve the quality of fresh or hardened concrete, further components such as chemical or mineral admixtures can be added to the basic constituents. The process of selecting ac"/>
          <p:cNvSpPr txBox="1">
            <a:spLocks noGrp="1"/>
          </p:cNvSpPr>
          <p:nvPr>
            <p:ph type="body" idx="1"/>
          </p:nvPr>
        </p:nvSpPr>
        <p:spPr>
          <a:xfrm>
            <a:off x="376187" y="1295747"/>
            <a:ext cx="8107937" cy="5562253"/>
          </a:xfrm>
          <a:prstGeom prst="rect">
            <a:avLst/>
          </a:prstGeom>
        </p:spPr>
        <p:txBody>
          <a:bodyPr>
            <a:normAutofit/>
          </a:bodyPr>
          <a:lstStyle>
            <a:lvl1pPr marL="0" indent="0" algn="just">
              <a:spcBef>
                <a:spcPts val="400"/>
              </a:spcBef>
              <a:buClrTx/>
              <a:buSzTx/>
              <a:buNone/>
              <a:defRPr sz="2000" b="0">
                <a:solidFill>
                  <a:srgbClr val="000000"/>
                </a:solidFill>
                <a:latin typeface="Times New Roman"/>
                <a:ea typeface="Times New Roman"/>
                <a:cs typeface="Times New Roman"/>
                <a:sym typeface="Times New Roman"/>
              </a:defRPr>
            </a:lvl1pPr>
          </a:lstStyle>
          <a:p>
            <a:pPr>
              <a:lnSpc>
                <a:spcPct val="150000"/>
              </a:lnSpc>
            </a:pPr>
            <a:r>
              <a:rPr lang="en-US" sz="1600" dirty="0"/>
              <a:t>It offers a natural and intuitive way of interacting with computers and electronic devices. It eliminates the need for physical input devices like mice or trackpads, allowing users to control the cursor and perform mouse actions through hand gestures. Through the use of computer vision and machine learning techniques, virtual mouse gesture recognition systems accurately interpret and translate hand movements into cursor movements and mouse click actions.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005519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Rectangle 4"/>
          <p:cNvSpPr/>
          <p:nvPr/>
        </p:nvSpPr>
        <p:spPr>
          <a:xfrm>
            <a:off x="0" y="0"/>
            <a:ext cx="9144000" cy="914400"/>
          </a:xfrm>
          <a:prstGeom prst="rect">
            <a:avLst/>
          </a:prstGeom>
          <a:solidFill>
            <a:srgbClr val="2F71A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pic>
        <p:nvPicPr>
          <p:cNvPr id="221" name="Picture 4" descr="Picture 4"/>
          <p:cNvPicPr>
            <a:picLocks noChangeAspect="1"/>
          </p:cNvPicPr>
          <p:nvPr/>
        </p:nvPicPr>
        <p:blipFill>
          <a:blip r:embed="rId2"/>
          <a:stretch>
            <a:fillRect/>
          </a:stretch>
        </p:blipFill>
        <p:spPr>
          <a:xfrm>
            <a:off x="0" y="914400"/>
            <a:ext cx="9144000" cy="5943600"/>
          </a:xfrm>
          <a:prstGeom prst="rect">
            <a:avLst/>
          </a:prstGeom>
          <a:ln w="12700">
            <a:miter lim="400000"/>
          </a:ln>
        </p:spPr>
      </p:pic>
      <p:sp>
        <p:nvSpPr>
          <p:cNvPr id="222"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t>11</a:t>
            </a:fld>
            <a:endParaRPr/>
          </a:p>
        </p:txBody>
      </p:sp>
      <p:pic>
        <p:nvPicPr>
          <p:cNvPr id="223" name="Picture 5" descr="Picture 5"/>
          <p:cNvPicPr>
            <a:picLocks noChangeAspect="1"/>
          </p:cNvPicPr>
          <p:nvPr/>
        </p:nvPicPr>
        <p:blipFill>
          <a:blip r:embed="rId3"/>
          <a:stretch>
            <a:fillRect/>
          </a:stretch>
        </p:blipFill>
        <p:spPr>
          <a:xfrm>
            <a:off x="8305800" y="0"/>
            <a:ext cx="838200" cy="89852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sp>
        <p:nvSpPr>
          <p:cNvPr id="9" name="Rectangle 6"/>
          <p:cNvSpPr>
            <a:spLocks noChangeArrowheads="1"/>
          </p:cNvSpPr>
          <p:nvPr/>
        </p:nvSpPr>
        <p:spPr bwMode="auto">
          <a:xfrm>
            <a:off x="3185160" y="160940"/>
            <a:ext cx="2331720" cy="954107"/>
          </a:xfrm>
          <a:prstGeom prst="rect">
            <a:avLst/>
          </a:prstGeom>
          <a:noFill/>
          <a:ln w="9525">
            <a:noFill/>
            <a:miter lim="800000"/>
            <a:headEnd/>
            <a:tailEnd/>
          </a:ln>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Highlights</a:t>
            </a:r>
          </a:p>
          <a:p>
            <a:endParaRPr lang="en-US" sz="2800" b="1" dirty="0">
              <a:solidFill>
                <a:srgbClr val="FF0000"/>
              </a:solidFill>
              <a:latin typeface="Calibri" pitchFamily="34" charset="0"/>
              <a:cs typeface="Calibri" pitchFamily="34" charset="0"/>
            </a:endParaRPr>
          </a:p>
        </p:txBody>
      </p:sp>
      <p:pic>
        <p:nvPicPr>
          <p:cNvPr id="3" name="Picture 2">
            <a:extLst>
              <a:ext uri="{FF2B5EF4-FFF2-40B4-BE49-F238E27FC236}">
                <a16:creationId xmlns:a16="http://schemas.microsoft.com/office/drawing/2014/main" id="{561B6E29-3639-974E-A2E6-57AFB35A1573}"/>
              </a:ext>
            </a:extLst>
          </p:cNvPr>
          <p:cNvPicPr>
            <a:picLocks noChangeAspect="1" noChangeArrowheads="1"/>
          </p:cNvPicPr>
          <p:nvPr/>
        </p:nvPicPr>
        <p:blipFill>
          <a:blip r:embed="rId2"/>
          <a:srcRect l="6520"/>
          <a:stretch>
            <a:fillRect/>
          </a:stretch>
        </p:blipFill>
        <p:spPr bwMode="auto">
          <a:xfrm>
            <a:off x="8312285" y="14926"/>
            <a:ext cx="831715" cy="874254"/>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5416173E-BAE7-3610-8435-29003CDAC85C}"/>
              </a:ext>
            </a:extLst>
          </p:cNvPr>
          <p:cNvSpPr txBox="1"/>
          <p:nvPr/>
        </p:nvSpPr>
        <p:spPr>
          <a:xfrm>
            <a:off x="339365" y="1115046"/>
            <a:ext cx="8576035" cy="457689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Virtual mouse hand gesture recognition allows users to interact with computers and electronic devices using natural hand movements</a:t>
            </a:r>
          </a:p>
          <a:p>
            <a:pPr marL="342900" indent="-342900">
              <a:lnSpc>
                <a:spcPct val="150000"/>
              </a:lnSpc>
              <a:buFont typeface="Arial" panose="020B0604020202020204" pitchFamily="34" charset="0"/>
              <a:buChar char="•"/>
            </a:pPr>
            <a:r>
              <a:rPr lang="en-US" dirty="0"/>
              <a:t>Virtual mouse hand gesture recognition enables individuals with physical disabilities or mobility limitations to access and interact with digital interfaces more easily. </a:t>
            </a:r>
          </a:p>
          <a:p>
            <a:pPr marL="342900" indent="-342900">
              <a:lnSpc>
                <a:spcPct val="150000"/>
              </a:lnSpc>
              <a:buFont typeface="Arial" panose="020B0604020202020204" pitchFamily="34" charset="0"/>
              <a:buChar char="•"/>
            </a:pPr>
            <a:r>
              <a:rPr lang="en-US" dirty="0"/>
              <a:t>Virtual mouse hand gesture recognition systems can be personalized and adapted to individual users' hand shapes, sizes, and movement patterns.</a:t>
            </a:r>
          </a:p>
          <a:p>
            <a:pPr marL="342900" indent="-342900">
              <a:lnSpc>
                <a:spcPct val="200000"/>
              </a:lnSpc>
              <a:buFont typeface="Arial" panose="020B0604020202020204" pitchFamily="34" charset="0"/>
              <a:buChar char="•"/>
            </a:pPr>
            <a:r>
              <a:rPr lang="en-US" dirty="0"/>
              <a:t>The recognition system can be trained to recognize a wide range of hand gestures, including pointing, clicking, scrolling, dragging, and other customized gestures. </a:t>
            </a:r>
          </a:p>
        </p:txBody>
      </p:sp>
    </p:spTree>
    <p:extLst>
      <p:ext uri="{BB962C8B-B14F-4D97-AF65-F5344CB8AC3E}">
        <p14:creationId xmlns:p14="http://schemas.microsoft.com/office/powerpoint/2010/main" val="3638504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sp>
        <p:nvSpPr>
          <p:cNvPr id="9" name="Rectangle 6"/>
          <p:cNvSpPr>
            <a:spLocks noChangeArrowheads="1"/>
          </p:cNvSpPr>
          <p:nvPr/>
        </p:nvSpPr>
        <p:spPr bwMode="auto">
          <a:xfrm>
            <a:off x="3444240" y="225552"/>
            <a:ext cx="5090160" cy="954107"/>
          </a:xfrm>
          <a:prstGeom prst="rect">
            <a:avLst/>
          </a:prstGeom>
          <a:noFill/>
          <a:ln w="9525">
            <a:noFill/>
            <a:miter lim="800000"/>
            <a:headEnd/>
            <a:tailEnd/>
          </a:ln>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Abstract</a:t>
            </a:r>
          </a:p>
          <a:p>
            <a:endParaRPr lang="en-US" sz="2800" b="1" dirty="0">
              <a:solidFill>
                <a:srgbClr val="FF0000"/>
              </a:solidFill>
              <a:latin typeface="Calibri" pitchFamily="34" charset="0"/>
              <a:cs typeface="Calibri" pitchFamily="34" charset="0"/>
            </a:endParaRPr>
          </a:p>
        </p:txBody>
      </p:sp>
      <p:pic>
        <p:nvPicPr>
          <p:cNvPr id="3" name="Picture 2">
            <a:extLst>
              <a:ext uri="{FF2B5EF4-FFF2-40B4-BE49-F238E27FC236}">
                <a16:creationId xmlns:a16="http://schemas.microsoft.com/office/drawing/2014/main" id="{561B6E29-3639-974E-A2E6-57AFB35A1573}"/>
              </a:ext>
            </a:extLst>
          </p:cNvPr>
          <p:cNvPicPr>
            <a:picLocks noChangeAspect="1" noChangeArrowheads="1"/>
          </p:cNvPicPr>
          <p:nvPr/>
        </p:nvPicPr>
        <p:blipFill>
          <a:blip r:embed="rId2"/>
          <a:srcRect l="6520"/>
          <a:stretch>
            <a:fillRect/>
          </a:stretch>
        </p:blipFill>
        <p:spPr bwMode="auto">
          <a:xfrm>
            <a:off x="8312285" y="14926"/>
            <a:ext cx="831715" cy="874254"/>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E8E34E20-0E8F-0FAF-5B78-D568FAE14801}"/>
              </a:ext>
            </a:extLst>
          </p:cNvPr>
          <p:cNvSpPr txBox="1"/>
          <p:nvPr/>
        </p:nvSpPr>
        <p:spPr>
          <a:xfrm>
            <a:off x="461913" y="1179659"/>
            <a:ext cx="8305015" cy="4992392"/>
          </a:xfrm>
          <a:prstGeom prst="rect">
            <a:avLst/>
          </a:prstGeom>
          <a:noFill/>
        </p:spPr>
        <p:txBody>
          <a:bodyPr wrap="square">
            <a:spAutoFit/>
          </a:bodyPr>
          <a:lstStyle/>
          <a:p>
            <a:pPr>
              <a:lnSpc>
                <a:spcPct val="200000"/>
              </a:lnSpc>
            </a:pPr>
            <a:r>
              <a:rPr lang="en-IN" dirty="0"/>
              <a:t>This project is used for a novel based cursor control system , by using hand gestures which are captured from a web cam which leverages models such as CNN implemented by Media Pipe .This system helps the user to navigate the computer cursor by using their hand bearing gestures or taps and left clicking and dragging will be performed using their different hand gestures.</a:t>
            </a:r>
          </a:p>
          <a:p>
            <a:pPr>
              <a:lnSpc>
                <a:spcPct val="200000"/>
              </a:lnSpc>
            </a:pPr>
            <a:r>
              <a:rPr lang="en-IN" dirty="0"/>
              <a:t> This uses only a low level resolution web cam which acts as a sensor and it will be able to track the users hand bearing in two dimensions .The effective way of communication for humans is through hand gesture. It can be used to reduce the spread of transmitting diseases and eliminate the need of wearable devices</a:t>
            </a:r>
          </a:p>
        </p:txBody>
      </p:sp>
    </p:spTree>
    <p:extLst>
      <p:ext uri="{BB962C8B-B14F-4D97-AF65-F5344CB8AC3E}">
        <p14:creationId xmlns:p14="http://schemas.microsoft.com/office/powerpoint/2010/main" val="3914418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sp>
        <p:nvSpPr>
          <p:cNvPr id="9" name="Rectangle 6"/>
          <p:cNvSpPr>
            <a:spLocks noChangeArrowheads="1"/>
          </p:cNvSpPr>
          <p:nvPr/>
        </p:nvSpPr>
        <p:spPr bwMode="auto">
          <a:xfrm>
            <a:off x="2727960" y="216493"/>
            <a:ext cx="4572000" cy="954107"/>
          </a:xfrm>
          <a:prstGeom prst="rect">
            <a:avLst/>
          </a:prstGeom>
          <a:noFill/>
          <a:ln w="9525">
            <a:noFill/>
            <a:miter lim="800000"/>
            <a:headEnd/>
            <a:tailEnd/>
          </a:ln>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Problem performance</a:t>
            </a:r>
          </a:p>
          <a:p>
            <a:endParaRPr lang="en-US" sz="2800" b="1" dirty="0">
              <a:solidFill>
                <a:srgbClr val="FF0000"/>
              </a:solidFill>
              <a:latin typeface="Calibri" pitchFamily="34" charset="0"/>
              <a:cs typeface="Calibri" pitchFamily="34" charset="0"/>
            </a:endParaRPr>
          </a:p>
        </p:txBody>
      </p:sp>
      <p:pic>
        <p:nvPicPr>
          <p:cNvPr id="3" name="Picture 2">
            <a:extLst>
              <a:ext uri="{FF2B5EF4-FFF2-40B4-BE49-F238E27FC236}">
                <a16:creationId xmlns:a16="http://schemas.microsoft.com/office/drawing/2014/main" id="{561B6E29-3639-974E-A2E6-57AFB35A1573}"/>
              </a:ext>
            </a:extLst>
          </p:cNvPr>
          <p:cNvPicPr>
            <a:picLocks noChangeAspect="1" noChangeArrowheads="1"/>
          </p:cNvPicPr>
          <p:nvPr/>
        </p:nvPicPr>
        <p:blipFill>
          <a:blip r:embed="rId2"/>
          <a:srcRect l="6520"/>
          <a:stretch>
            <a:fillRect/>
          </a:stretch>
        </p:blipFill>
        <p:spPr bwMode="auto">
          <a:xfrm>
            <a:off x="8312285" y="14926"/>
            <a:ext cx="831715" cy="87425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F5707083-F4B3-316D-B0AF-E6A396FB2703}"/>
              </a:ext>
            </a:extLst>
          </p:cNvPr>
          <p:cNvSpPr txBox="1"/>
          <p:nvPr/>
        </p:nvSpPr>
        <p:spPr>
          <a:xfrm>
            <a:off x="301658" y="1170599"/>
            <a:ext cx="884234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Accuracy and Recognition Rate: Achieving high accuracy in recognizing hand gestures can be challenging, especially in scenarios with occlusions, varying lighting conditions, or complex hand movements. Ensuring a high recognition rate for a wide range of gestures is crucial for reliable and precise cursor control.</a:t>
            </a:r>
          </a:p>
          <a:p>
            <a:pPr marL="285750" indent="-285750">
              <a:lnSpc>
                <a:spcPct val="150000"/>
              </a:lnSpc>
              <a:buFont typeface="Arial" panose="020B0604020202020204" pitchFamily="34" charset="0"/>
              <a:buChar char="•"/>
            </a:pPr>
            <a:r>
              <a:rPr lang="en-US" dirty="0"/>
              <a:t>Robustness to Noise: Hand gesture recognition systems may encounter noise or interference from the environment, such as background clutter, dynamic backgrounds, or hand occlusions. Designing robust algorithms to handle such noise and ensuring accurate recognition under varying conditions is essential.</a:t>
            </a:r>
          </a:p>
          <a:p>
            <a:pPr marL="285750" indent="-285750">
              <a:lnSpc>
                <a:spcPct val="150000"/>
              </a:lnSpc>
              <a:buFont typeface="Arial" panose="020B0604020202020204" pitchFamily="34" charset="0"/>
              <a:buChar char="•"/>
            </a:pPr>
            <a:r>
              <a:rPr lang="en-US" dirty="0"/>
              <a:t>Individual Differences: Hand shapes, sizes, and movement patterns vary among users. Developing a system that can adapt to these individual differences and accurately recognize gestures for a diverse range of users is a significant challenge.</a:t>
            </a:r>
            <a:endParaRPr lang="en-IN" dirty="0"/>
          </a:p>
        </p:txBody>
      </p:sp>
    </p:spTree>
    <p:extLst>
      <p:ext uri="{BB962C8B-B14F-4D97-AF65-F5344CB8AC3E}">
        <p14:creationId xmlns:p14="http://schemas.microsoft.com/office/powerpoint/2010/main" val="170060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sp>
        <p:nvSpPr>
          <p:cNvPr id="9" name="Rectangle 6"/>
          <p:cNvSpPr>
            <a:spLocks noChangeArrowheads="1"/>
          </p:cNvSpPr>
          <p:nvPr/>
        </p:nvSpPr>
        <p:spPr bwMode="auto">
          <a:xfrm>
            <a:off x="2727960" y="216493"/>
            <a:ext cx="4572000" cy="954107"/>
          </a:xfrm>
          <a:prstGeom prst="rect">
            <a:avLst/>
          </a:prstGeom>
          <a:noFill/>
          <a:ln w="9525">
            <a:noFill/>
            <a:miter lim="800000"/>
            <a:headEnd/>
            <a:tailEnd/>
          </a:ln>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Problem performance</a:t>
            </a:r>
          </a:p>
          <a:p>
            <a:endParaRPr lang="en-US" sz="2800" b="1" dirty="0">
              <a:solidFill>
                <a:srgbClr val="FF0000"/>
              </a:solidFill>
              <a:latin typeface="Calibri" pitchFamily="34" charset="0"/>
              <a:cs typeface="Calibri" pitchFamily="34" charset="0"/>
            </a:endParaRPr>
          </a:p>
        </p:txBody>
      </p:sp>
      <p:pic>
        <p:nvPicPr>
          <p:cNvPr id="3" name="Picture 2">
            <a:extLst>
              <a:ext uri="{FF2B5EF4-FFF2-40B4-BE49-F238E27FC236}">
                <a16:creationId xmlns:a16="http://schemas.microsoft.com/office/drawing/2014/main" id="{561B6E29-3639-974E-A2E6-57AFB35A1573}"/>
              </a:ext>
            </a:extLst>
          </p:cNvPr>
          <p:cNvPicPr>
            <a:picLocks noChangeAspect="1" noChangeArrowheads="1"/>
          </p:cNvPicPr>
          <p:nvPr/>
        </p:nvPicPr>
        <p:blipFill>
          <a:blip r:embed="rId2"/>
          <a:srcRect l="6520"/>
          <a:stretch>
            <a:fillRect/>
          </a:stretch>
        </p:blipFill>
        <p:spPr bwMode="auto">
          <a:xfrm>
            <a:off x="8312285" y="14926"/>
            <a:ext cx="831715" cy="87425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F5707083-F4B3-316D-B0AF-E6A396FB2703}"/>
              </a:ext>
            </a:extLst>
          </p:cNvPr>
          <p:cNvSpPr txBox="1"/>
          <p:nvPr/>
        </p:nvSpPr>
        <p:spPr>
          <a:xfrm>
            <a:off x="301658" y="1170599"/>
            <a:ext cx="8842342"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Real-Time Responsiveness: Real-time performance is vital for a virtual mouse gesture recognition system to provide a seamless and natural interaction experience. The system should be capable of processing and recognizing gestures in real-time, without noticeable delays or latency.</a:t>
            </a:r>
          </a:p>
          <a:p>
            <a:pPr marL="285750" indent="-285750">
              <a:lnSpc>
                <a:spcPct val="150000"/>
              </a:lnSpc>
              <a:buFont typeface="Arial" panose="020B0604020202020204" pitchFamily="34" charset="0"/>
              <a:buChar char="•"/>
            </a:pPr>
            <a:r>
              <a:rPr lang="en-US" dirty="0"/>
              <a:t>User Fatigue and Ergonomics: Prolonged usage of hand gestures for cursor control may lead to user fatigue or discomfort. Ensuring that the system's gestures are ergonomic and easy to perform over extended periods can help mitigate these issues.</a:t>
            </a:r>
            <a:endParaRPr lang="en-IN" dirty="0"/>
          </a:p>
        </p:txBody>
      </p:sp>
    </p:spTree>
    <p:extLst>
      <p:ext uri="{BB962C8B-B14F-4D97-AF65-F5344CB8AC3E}">
        <p14:creationId xmlns:p14="http://schemas.microsoft.com/office/powerpoint/2010/main" val="84700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5"/>
          <p:cNvSpPr/>
          <p:nvPr/>
        </p:nvSpPr>
        <p:spPr>
          <a:xfrm>
            <a:off x="0" y="0"/>
            <a:ext cx="9144000" cy="914400"/>
          </a:xfrm>
          <a:prstGeom prst="rect">
            <a:avLst/>
          </a:prstGeom>
          <a:solidFill>
            <a:srgbClr val="2F71A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ctr"/>
          <a:lstStyle>
            <a:lvl1pPr algn="ctr">
              <a:defRPr sz="2500" b="1">
                <a:solidFill>
                  <a:srgbClr val="FFFFFF"/>
                </a:solidFill>
                <a:latin typeface="Times New Roman"/>
                <a:ea typeface="Times New Roman"/>
                <a:cs typeface="Times New Roman"/>
                <a:sym typeface="Times New Roman"/>
              </a:defRPr>
            </a:lvl1pPr>
          </a:lstStyle>
          <a:p>
            <a:r>
              <a:rPr lang="en-US" sz="2800" dirty="0">
                <a:solidFill>
                  <a:srgbClr val="FFFF00"/>
                </a:solidFill>
              </a:rPr>
              <a:t>Methodology</a:t>
            </a:r>
            <a:endParaRPr lang="en-US" dirty="0"/>
          </a:p>
        </p:txBody>
      </p:sp>
      <p:sp>
        <p:nvSpPr>
          <p:cNvPr id="216"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217" name="Image" descr="Image"/>
          <p:cNvPicPr>
            <a:picLocks noChangeAspect="1"/>
          </p:cNvPicPr>
          <p:nvPr/>
        </p:nvPicPr>
        <p:blipFill>
          <a:blip r:embed="rId2"/>
          <a:stretch>
            <a:fillRect/>
          </a:stretch>
        </p:blipFill>
        <p:spPr>
          <a:xfrm>
            <a:off x="8242300" y="113453"/>
            <a:ext cx="609172" cy="687494"/>
          </a:xfrm>
          <a:prstGeom prst="rect">
            <a:avLst/>
          </a:prstGeom>
          <a:ln w="12700">
            <a:miter lim="400000"/>
          </a:ln>
        </p:spPr>
      </p:pic>
      <p:sp>
        <p:nvSpPr>
          <p:cNvPr id="218" name="Cement, water, and coarse and fine particles make up traditional concrete. To improve the quality of fresh or hardened concrete, further components such as chemical or mineral admixtures can be added to the basic constituents. The process of selecting ac"/>
          <p:cNvSpPr txBox="1">
            <a:spLocks noGrp="1"/>
          </p:cNvSpPr>
          <p:nvPr>
            <p:ph type="body" idx="1"/>
          </p:nvPr>
        </p:nvSpPr>
        <p:spPr>
          <a:xfrm>
            <a:off x="310718" y="1324790"/>
            <a:ext cx="8619059" cy="4600695"/>
          </a:xfrm>
          <a:prstGeom prst="rect">
            <a:avLst/>
          </a:prstGeom>
        </p:spPr>
        <p:txBody>
          <a:bodyPr lIns="45719" tIns="468000" rIns="45719" bIns="45720" anchor="t" anchorCtr="0">
            <a:normAutofit/>
          </a:bodyPr>
          <a:lstStyle>
            <a:lvl1pPr marL="0" indent="0" algn="just">
              <a:spcBef>
                <a:spcPts val="400"/>
              </a:spcBef>
              <a:buClrTx/>
              <a:buSzTx/>
              <a:buNone/>
              <a:defRPr sz="2000" b="0">
                <a:solidFill>
                  <a:srgbClr val="000000"/>
                </a:solidFill>
                <a:latin typeface="Times New Roman"/>
                <a:ea typeface="Times New Roman"/>
                <a:cs typeface="Times New Roman"/>
                <a:sym typeface="Times New Roman"/>
              </a:defRPr>
            </a:lvl1pPr>
          </a:lstStyle>
          <a:p>
            <a:pPr marL="342900" indent="-342900">
              <a:lnSpc>
                <a:spcPct val="150000"/>
              </a:lnSpc>
              <a:buFont typeface="Arial" panose="020B0604020202020204" pitchFamily="34" charset="0"/>
              <a:buChar char="•"/>
            </a:pPr>
            <a:r>
              <a:rPr lang="en-US" sz="2000" dirty="0"/>
              <a:t>Data Collection: Gather a diverse dataset of hand gesture samples from multiple users performing a range of gestures. The dataset should include variations in hand shapes, sizes, orientations, and lighting conditions. Ensure that the dataset covers all the gestures required for cursor control and mouse click actions.</a:t>
            </a:r>
          </a:p>
          <a:p>
            <a:pPr marL="342900" indent="-342900">
              <a:lnSpc>
                <a:spcPct val="150000"/>
              </a:lnSpc>
              <a:buFont typeface="Arial" panose="020B0604020202020204" pitchFamily="34" charset="0"/>
              <a:buChar char="•"/>
            </a:pPr>
            <a:r>
              <a:rPr lang="en-US" sz="2000" dirty="0"/>
              <a:t>Preprocessing: Apply preprocessing techniques to the collected data to enhance the quality and suitability for gesture recognition. This may include noise reduction, normalization, resizing, and segmentation of hand regions from the background.</a:t>
            </a:r>
            <a:endParaRPr lang="en-US" dirty="0"/>
          </a:p>
        </p:txBody>
      </p:sp>
    </p:spTree>
    <p:extLst>
      <p:ext uri="{BB962C8B-B14F-4D97-AF65-F5344CB8AC3E}">
        <p14:creationId xmlns:p14="http://schemas.microsoft.com/office/powerpoint/2010/main" val="428500968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5"/>
          <p:cNvSpPr/>
          <p:nvPr/>
        </p:nvSpPr>
        <p:spPr>
          <a:xfrm>
            <a:off x="0" y="0"/>
            <a:ext cx="9144000" cy="914400"/>
          </a:xfrm>
          <a:prstGeom prst="rect">
            <a:avLst/>
          </a:prstGeom>
          <a:solidFill>
            <a:srgbClr val="2F71A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ctr"/>
          <a:lstStyle>
            <a:lvl1pPr algn="ctr">
              <a:defRPr sz="2500" b="1">
                <a:solidFill>
                  <a:srgbClr val="FFFFFF"/>
                </a:solidFill>
                <a:latin typeface="Times New Roman"/>
                <a:ea typeface="Times New Roman"/>
                <a:cs typeface="Times New Roman"/>
                <a:sym typeface="Times New Roman"/>
              </a:defRPr>
            </a:lvl1pPr>
          </a:lstStyle>
          <a:p>
            <a:r>
              <a:rPr lang="en-US" sz="2800" dirty="0">
                <a:solidFill>
                  <a:srgbClr val="FFFF00"/>
                </a:solidFill>
              </a:rPr>
              <a:t>Methodology</a:t>
            </a:r>
            <a:endParaRPr lang="en-US" dirty="0"/>
          </a:p>
        </p:txBody>
      </p:sp>
      <p:sp>
        <p:nvSpPr>
          <p:cNvPr id="216"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17" name="Image" descr="Image"/>
          <p:cNvPicPr>
            <a:picLocks noChangeAspect="1"/>
          </p:cNvPicPr>
          <p:nvPr/>
        </p:nvPicPr>
        <p:blipFill>
          <a:blip r:embed="rId2"/>
          <a:stretch>
            <a:fillRect/>
          </a:stretch>
        </p:blipFill>
        <p:spPr>
          <a:xfrm>
            <a:off x="8242300" y="113453"/>
            <a:ext cx="609172" cy="687494"/>
          </a:xfrm>
          <a:prstGeom prst="rect">
            <a:avLst/>
          </a:prstGeom>
          <a:ln w="12700">
            <a:miter lim="400000"/>
          </a:ln>
        </p:spPr>
      </p:pic>
      <p:sp>
        <p:nvSpPr>
          <p:cNvPr id="218" name="Cement, water, and coarse and fine particles make up traditional concrete. To improve the quality of fresh or hardened concrete, further components such as chemical or mineral admixtures can be added to the basic constituents. The process of selecting ac"/>
          <p:cNvSpPr txBox="1">
            <a:spLocks noGrp="1"/>
          </p:cNvSpPr>
          <p:nvPr>
            <p:ph type="body" idx="1"/>
          </p:nvPr>
        </p:nvSpPr>
        <p:spPr>
          <a:xfrm>
            <a:off x="310718" y="1324790"/>
            <a:ext cx="8619059" cy="4600695"/>
          </a:xfrm>
          <a:prstGeom prst="rect">
            <a:avLst/>
          </a:prstGeom>
        </p:spPr>
        <p:txBody>
          <a:bodyPr lIns="45719" tIns="468000" rIns="45719" bIns="45720" anchor="t" anchorCtr="0">
            <a:normAutofit fontScale="92500" lnSpcReduction="10000"/>
          </a:bodyPr>
          <a:lstStyle>
            <a:lvl1pPr marL="0" indent="0" algn="just">
              <a:spcBef>
                <a:spcPts val="400"/>
              </a:spcBef>
              <a:buClrTx/>
              <a:buSzTx/>
              <a:buNone/>
              <a:defRPr sz="2000" b="0">
                <a:solidFill>
                  <a:srgbClr val="000000"/>
                </a:solidFill>
                <a:latin typeface="Times New Roman"/>
                <a:ea typeface="Times New Roman"/>
                <a:cs typeface="Times New Roman"/>
                <a:sym typeface="Times New Roman"/>
              </a:defRPr>
            </a:lvl1pPr>
          </a:lstStyle>
          <a:p>
            <a:pPr marL="342900" indent="-342900">
              <a:lnSpc>
                <a:spcPct val="150000"/>
              </a:lnSpc>
              <a:buFont typeface="Arial" panose="020B0604020202020204" pitchFamily="34" charset="0"/>
              <a:buChar char="•"/>
            </a:pPr>
            <a:r>
              <a:rPr lang="en-US" sz="2000" dirty="0"/>
              <a:t>Gesture Recognition Algorithm: Develop a gesture recognition algorithm that takes the extracted features as input and performs gesture classification. The algorithm should map the recognized gestures to appropriate cursor movements and mouse click actions. Consider incorporating temporal information to handle dynamic gestures and gesture sequences.</a:t>
            </a:r>
          </a:p>
          <a:p>
            <a:pPr marL="342900" indent="-342900">
              <a:lnSpc>
                <a:spcPct val="150000"/>
              </a:lnSpc>
              <a:buFont typeface="Arial" panose="020B0604020202020204" pitchFamily="34" charset="0"/>
              <a:buChar char="•"/>
            </a:pPr>
            <a:r>
              <a:rPr lang="en-US" sz="2000" dirty="0"/>
              <a:t>Gesture Mapping and Cursor Control: Define a mapping between recognized gestures and cursor movements or mouse actions. Determine the appropriate translation, rotation, and scaling factors to convert hand movements into corresponding cursor movements on the screen. Implement algorithms to handle mouse clicks, dragging, scrolling, and other interactions.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3980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5"/>
          <p:cNvSpPr/>
          <p:nvPr/>
        </p:nvSpPr>
        <p:spPr>
          <a:xfrm>
            <a:off x="0" y="0"/>
            <a:ext cx="9144000" cy="914400"/>
          </a:xfrm>
          <a:prstGeom prst="rect">
            <a:avLst/>
          </a:prstGeom>
          <a:solidFill>
            <a:srgbClr val="2F71A2"/>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ctr"/>
          <a:lstStyle>
            <a:lvl1pPr algn="ctr">
              <a:defRPr sz="2500" b="1">
                <a:solidFill>
                  <a:srgbClr val="FFFFFF"/>
                </a:solidFill>
                <a:latin typeface="Times New Roman"/>
                <a:ea typeface="Times New Roman"/>
                <a:cs typeface="Times New Roman"/>
                <a:sym typeface="Times New Roman"/>
              </a:defRPr>
            </a:lvl1pPr>
          </a:lstStyle>
          <a:p>
            <a:r>
              <a:rPr lang="en-US" sz="2800" dirty="0">
                <a:solidFill>
                  <a:srgbClr val="FFFF00"/>
                </a:solidFill>
              </a:rPr>
              <a:t>Working</a:t>
            </a:r>
          </a:p>
        </p:txBody>
      </p:sp>
      <p:sp>
        <p:nvSpPr>
          <p:cNvPr id="216"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t>8</a:t>
            </a:fld>
            <a:endParaRPr/>
          </a:p>
        </p:txBody>
      </p:sp>
      <p:pic>
        <p:nvPicPr>
          <p:cNvPr id="217" name="Image" descr="Image"/>
          <p:cNvPicPr>
            <a:picLocks noChangeAspect="1"/>
          </p:cNvPicPr>
          <p:nvPr/>
        </p:nvPicPr>
        <p:blipFill>
          <a:blip r:embed="rId2"/>
          <a:stretch>
            <a:fillRect/>
          </a:stretch>
        </p:blipFill>
        <p:spPr>
          <a:xfrm>
            <a:off x="8242300" y="113453"/>
            <a:ext cx="609172" cy="687494"/>
          </a:xfrm>
          <a:prstGeom prst="rect">
            <a:avLst/>
          </a:prstGeom>
          <a:ln w="12700">
            <a:miter lim="400000"/>
          </a:ln>
        </p:spPr>
      </p:pic>
      <p:sp>
        <p:nvSpPr>
          <p:cNvPr id="218" name="Cement, water, and coarse and fine particles make up traditional concrete. To improve the quality of fresh or hardened concrete, further components such as chemical or mineral admixtures can be added to the basic constituents. The process of selecting ac"/>
          <p:cNvSpPr txBox="1">
            <a:spLocks noGrp="1"/>
          </p:cNvSpPr>
          <p:nvPr>
            <p:ph type="body" idx="1"/>
          </p:nvPr>
        </p:nvSpPr>
        <p:spPr>
          <a:xfrm>
            <a:off x="81992" y="1146026"/>
            <a:ext cx="8774507" cy="5048751"/>
          </a:xfrm>
          <a:prstGeom prst="rect">
            <a:avLst/>
          </a:prstGeom>
        </p:spPr>
        <p:txBody>
          <a:bodyPr lIns="45719" tIns="468000" rIns="45719" bIns="45720" anchor="t" anchorCtr="0">
            <a:noAutofit/>
          </a:bodyPr>
          <a:lstStyle>
            <a:lvl1pPr marL="0" indent="0" algn="just">
              <a:spcBef>
                <a:spcPts val="400"/>
              </a:spcBef>
              <a:buClrTx/>
              <a:buSzTx/>
              <a:buNone/>
              <a:defRPr sz="2000" b="0">
                <a:solidFill>
                  <a:srgbClr val="000000"/>
                </a:solidFill>
                <a:latin typeface="Times New Roman"/>
                <a:ea typeface="Times New Roman"/>
                <a:cs typeface="Times New Roman"/>
                <a:sym typeface="Times New Roman"/>
              </a:defRPr>
            </a:lvl1pPr>
          </a:lstStyle>
          <a:p>
            <a:pPr>
              <a:lnSpc>
                <a:spcPct val="150000"/>
              </a:lnSpc>
              <a:spcBef>
                <a:spcPct val="0"/>
              </a:spcBef>
              <a:spcAft>
                <a:spcPct val="0"/>
              </a:spcAft>
            </a:pPr>
            <a:r>
              <a:rPr lang="en-US" dirty="0"/>
              <a:t>The system captures input data, typically in the form of images or video frames, containing hand gestures performed by the user. This can be achieved using cameras, depth sensors, or other relevant sensors.</a:t>
            </a:r>
          </a:p>
          <a:p>
            <a:pPr>
              <a:lnSpc>
                <a:spcPct val="150000"/>
              </a:lnSpc>
              <a:spcBef>
                <a:spcPct val="0"/>
              </a:spcBef>
              <a:spcAft>
                <a:spcPct val="0"/>
              </a:spcAft>
            </a:pPr>
            <a:r>
              <a:rPr lang="en-US" dirty="0"/>
              <a:t>The captured data undergoes preprocessing steps to enhance the quality and extract relevant information. The extracted features are used as input to a gesture recognition model. Once a gesture is recognized, the system maps it to the corresponding cursor movement or mouse action. The system updates the position and movement of the cursor based on the recognized gestures and their mappings.</a:t>
            </a:r>
            <a:endParaRPr lang="en-US" dirty="0">
              <a:solidFill>
                <a:schemeClr val="tx1"/>
              </a:solidFill>
            </a:endParaRPr>
          </a:p>
        </p:txBody>
      </p:sp>
    </p:spTree>
    <p:extLst>
      <p:ext uri="{BB962C8B-B14F-4D97-AF65-F5344CB8AC3E}">
        <p14:creationId xmlns:p14="http://schemas.microsoft.com/office/powerpoint/2010/main" val="39456888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5"/>
          <p:cNvSpPr/>
          <p:nvPr/>
        </p:nvSpPr>
        <p:spPr>
          <a:xfrm>
            <a:off x="0" y="0"/>
            <a:ext cx="9144000" cy="914400"/>
          </a:xfrm>
          <a:prstGeom prst="rect">
            <a:avLst/>
          </a:prstGeom>
          <a:solidFill>
            <a:srgbClr val="2F71A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ctr"/>
          <a:lstStyle>
            <a:lvl1pPr algn="ctr">
              <a:defRPr sz="2500" b="1">
                <a:solidFill>
                  <a:srgbClr val="FFFFFF"/>
                </a:solidFill>
                <a:latin typeface="Times New Roman"/>
                <a:ea typeface="Times New Roman"/>
                <a:cs typeface="Times New Roman"/>
                <a:sym typeface="Times New Roman"/>
              </a:defRPr>
            </a:lvl1pPr>
          </a:lstStyle>
          <a:p>
            <a:r>
              <a:rPr lang="en-IN" sz="2800" dirty="0">
                <a:solidFill>
                  <a:srgbClr val="FFFF00"/>
                </a:solidFill>
              </a:rPr>
              <a:t>Dataset Output</a:t>
            </a:r>
            <a:endParaRPr lang="en-US" dirty="0">
              <a:solidFill>
                <a:srgbClr val="FFFF00"/>
              </a:solidFill>
            </a:endParaRPr>
          </a:p>
        </p:txBody>
      </p:sp>
      <p:sp>
        <p:nvSpPr>
          <p:cNvPr id="216" name="Slide Number Placeholder 1"/>
          <p:cNvSpPr txBox="1">
            <a:spLocks noGrp="1"/>
          </p:cNvSpPr>
          <p:nvPr>
            <p:ph type="sldNum" sz="quarter" idx="2"/>
          </p:nvPr>
        </p:nvSpPr>
        <p:spPr>
          <a:xfrm>
            <a:off x="8788399" y="6651017"/>
            <a:ext cx="127001" cy="13554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217" name="Image" descr="Image"/>
          <p:cNvPicPr>
            <a:picLocks noChangeAspect="1"/>
          </p:cNvPicPr>
          <p:nvPr/>
        </p:nvPicPr>
        <p:blipFill>
          <a:blip r:embed="rId2"/>
          <a:stretch>
            <a:fillRect/>
          </a:stretch>
        </p:blipFill>
        <p:spPr>
          <a:xfrm>
            <a:off x="8242300" y="113453"/>
            <a:ext cx="609172" cy="687494"/>
          </a:xfrm>
          <a:prstGeom prst="rect">
            <a:avLst/>
          </a:prstGeom>
          <a:ln w="12700">
            <a:miter lim="400000"/>
          </a:ln>
        </p:spPr>
      </p:pic>
      <p:pic>
        <p:nvPicPr>
          <p:cNvPr id="3" name="Picture 2">
            <a:extLst>
              <a:ext uri="{FF2B5EF4-FFF2-40B4-BE49-F238E27FC236}">
                <a16:creationId xmlns:a16="http://schemas.microsoft.com/office/drawing/2014/main" id="{B4A7A545-B7DA-6E5E-13DC-015D138E9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18" y="1582720"/>
            <a:ext cx="7185032" cy="3856546"/>
          </a:xfrm>
          <a:prstGeom prst="rect">
            <a:avLst/>
          </a:prstGeom>
        </p:spPr>
      </p:pic>
    </p:spTree>
    <p:extLst>
      <p:ext uri="{BB962C8B-B14F-4D97-AF65-F5344CB8AC3E}">
        <p14:creationId xmlns:p14="http://schemas.microsoft.com/office/powerpoint/2010/main" val="4026361093"/>
      </p:ext>
    </p:extLst>
  </p:cSld>
  <p:clrMapOvr>
    <a:masterClrMapping/>
  </p:clrMapOvr>
  <p:transition spd="med"/>
</p:sld>
</file>

<file path=ppt/theme/theme1.xml><?xml version="1.0" encoding="utf-8"?>
<a:theme xmlns:a="http://schemas.openxmlformats.org/drawingml/2006/main"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Technic">
      <a:majorFont>
        <a:latin typeface="Helvetica"/>
        <a:ea typeface="Helvetica"/>
        <a:cs typeface="Helvetica"/>
      </a:majorFont>
      <a:minorFont>
        <a:latin typeface="Calibri"/>
        <a:ea typeface="Calibri"/>
        <a:cs typeface="Calibri"/>
      </a:minorFont>
    </a:fontScheme>
    <a:fmtScheme name="Tech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Technic">
      <a:majorFont>
        <a:latin typeface="Helvetica"/>
        <a:ea typeface="Helvetica"/>
        <a:cs typeface="Helvetica"/>
      </a:majorFont>
      <a:minorFont>
        <a:latin typeface="Calibri"/>
        <a:ea typeface="Calibri"/>
        <a:cs typeface="Calibri"/>
      </a:minorFont>
    </a:fontScheme>
    <a:fmtScheme name="Tech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187</TotalTime>
  <Words>841</Words>
  <Application>Microsoft Office PowerPoint</Application>
  <PresentationFormat>On-screen Show (4:3)</PresentationFormat>
  <Paragraphs>43</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Berlin Sans FB</vt:lpstr>
      <vt:lpstr>Brush Script MT</vt:lpstr>
      <vt:lpstr>Brush Script MT Italic</vt:lpstr>
      <vt:lpstr>Calibri</vt:lpstr>
      <vt:lpstr>Franklin Gothic Book</vt:lpstr>
      <vt:lpstr>Source Sans Pro</vt:lpstr>
      <vt:lpstr>Times New Roman</vt:lpstr>
      <vt:lpstr>Wingdings 2</vt:lpstr>
      <vt:lpstr>Technic</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thatipally sai koushik</dc:creator>
  <cp:lastModifiedBy>vishnu ch</cp:lastModifiedBy>
  <cp:revision>5</cp:revision>
  <dcterms:modified xsi:type="dcterms:W3CDTF">2023-06-21T06:27:56Z</dcterms:modified>
</cp:coreProperties>
</file>