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8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70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3543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08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34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04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88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0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3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7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7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520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Agentic RAG Chatbot using MCP (Ollama Edition)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t>Private Local Chatbot for File Question Answering</a:t>
            </a:r>
          </a:p>
          <a:p>
            <a:r>
              <a:t>LLM + VectorDB + Agent Framework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Streamlit UI for user interaction</a:t>
            </a:r>
          </a:p>
          <a:p>
            <a:r>
              <a:t>- Ollama for local LLM (LLaMA3)</a:t>
            </a:r>
          </a:p>
          <a:p>
            <a:r>
              <a:t>- FAISS for vector DB</a:t>
            </a:r>
          </a:p>
          <a:p>
            <a:r>
              <a:t>- Sentence Transformers for Embedding</a:t>
            </a:r>
          </a:p>
          <a:p>
            <a:r>
              <a:t>- Agentic Flow using Model Context Protocol (MCP)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App Interface - Upload Document</a:t>
            </a:r>
          </a:p>
        </p:txBody>
      </p:sp>
      <p:pic>
        <p:nvPicPr>
          <p:cNvPr id="3" name="Picture 2" descr="99be91a9-1951-4061-a051-86c5d3681ba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3177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App Interface - Ask Questions</a:t>
            </a:r>
          </a:p>
        </p:txBody>
      </p:sp>
      <p:pic>
        <p:nvPicPr>
          <p:cNvPr id="3" name="Picture 2" descr="af96cdfe-c373-4612-8f2b-bd4e12c9552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5961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Agentic Flow via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UI sends document and query</a:t>
            </a:r>
          </a:p>
          <a:p>
            <a:r>
              <a:t>- IngestionAgent parses and embeds text</a:t>
            </a:r>
          </a:p>
          <a:p>
            <a:r>
              <a:t>- RetrievalAgent finds top matching chunks</a:t>
            </a:r>
          </a:p>
          <a:p>
            <a:r>
              <a:t>- LLMResponseAgent generates answer using context and LLM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Offline chatbot for PDFs, DOCX, CSV, PPTX, TXT</a:t>
            </a:r>
          </a:p>
          <a:p>
            <a:r>
              <a:t>- Local LLM with Ollama ensures data privacy</a:t>
            </a:r>
          </a:p>
          <a:p>
            <a:r>
              <a:t>- Modular agent system enables easy extension</a:t>
            </a:r>
          </a:p>
          <a:p>
            <a:r>
              <a:t>- Fast setup with Streamlit and MCP agents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137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Agentic RAG Chatbot using MCP (Ollama Edition)</vt:lpstr>
      <vt:lpstr>Architecture Overview</vt:lpstr>
      <vt:lpstr>PowerPoint Presentation</vt:lpstr>
      <vt:lpstr>PowerPoint Presentation</vt:lpstr>
      <vt:lpstr>Agentic Flow via MCP</vt:lpstr>
      <vt:lpstr>Summary and 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Admin-LFI</dc:creator>
  <cp:keywords/>
  <dc:description>generated using python-pptx</dc:description>
  <cp:lastModifiedBy>Vishnu Vardhan Pallela - LFI</cp:lastModifiedBy>
  <cp:revision>2</cp:revision>
  <dcterms:created xsi:type="dcterms:W3CDTF">2013-01-27T09:14:16Z</dcterms:created>
  <dcterms:modified xsi:type="dcterms:W3CDTF">2025-07-05T09:28:01Z</dcterms:modified>
  <cp:category/>
</cp:coreProperties>
</file>