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D15-E907-47EF-BEE6-37C33AF54F35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00EE-24E7-4810-9CEC-90C8E6D5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D15-E907-47EF-BEE6-37C33AF54F35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00EE-24E7-4810-9CEC-90C8E6D5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5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D15-E907-47EF-BEE6-37C33AF54F35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00EE-24E7-4810-9CEC-90C8E6D5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D15-E907-47EF-BEE6-37C33AF54F35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00EE-24E7-4810-9CEC-90C8E6D5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2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D15-E907-47EF-BEE6-37C33AF54F35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00EE-24E7-4810-9CEC-90C8E6D5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D15-E907-47EF-BEE6-37C33AF54F35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00EE-24E7-4810-9CEC-90C8E6D5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D15-E907-47EF-BEE6-37C33AF54F35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00EE-24E7-4810-9CEC-90C8E6D5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D15-E907-47EF-BEE6-37C33AF54F35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00EE-24E7-4810-9CEC-90C8E6D5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3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D15-E907-47EF-BEE6-37C33AF54F35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00EE-24E7-4810-9CEC-90C8E6D5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D15-E907-47EF-BEE6-37C33AF54F35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00EE-24E7-4810-9CEC-90C8E6D5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ED15-E907-47EF-BEE6-37C33AF54F35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00EE-24E7-4810-9CEC-90C8E6D5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ED15-E907-47EF-BEE6-37C33AF54F35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00EE-24E7-4810-9CEC-90C8E6D59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7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4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2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4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meduri</dc:creator>
  <cp:lastModifiedBy>vishnu meduri</cp:lastModifiedBy>
  <cp:revision>1</cp:revision>
  <dcterms:created xsi:type="dcterms:W3CDTF">2014-02-05T04:23:09Z</dcterms:created>
  <dcterms:modified xsi:type="dcterms:W3CDTF">2014-02-05T04:28:33Z</dcterms:modified>
</cp:coreProperties>
</file>