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3D1-DD31-485C-9711-B22D4313155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20E-BD32-4293-913C-8934AF42B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7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3D1-DD31-485C-9711-B22D4313155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20E-BD32-4293-913C-8934AF42B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4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3D1-DD31-485C-9711-B22D4313155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20E-BD32-4293-913C-8934AF42B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3D1-DD31-485C-9711-B22D4313155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20E-BD32-4293-913C-8934AF42B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4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3D1-DD31-485C-9711-B22D4313155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20E-BD32-4293-913C-8934AF42B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2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3D1-DD31-485C-9711-B22D4313155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20E-BD32-4293-913C-8934AF42B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6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3D1-DD31-485C-9711-B22D4313155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20E-BD32-4293-913C-8934AF42B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3D1-DD31-485C-9711-B22D4313155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20E-BD32-4293-913C-8934AF42B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5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3D1-DD31-485C-9711-B22D4313155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20E-BD32-4293-913C-8934AF42B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2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3D1-DD31-485C-9711-B22D4313155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20E-BD32-4293-913C-8934AF42B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5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3D1-DD31-485C-9711-B22D4313155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20E-BD32-4293-913C-8934AF42B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A3D1-DD31-485C-9711-B22D4313155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320E-BD32-4293-913C-8934AF42B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7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8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meduri</dc:creator>
  <cp:lastModifiedBy>vishnu meduri</cp:lastModifiedBy>
  <cp:revision>1</cp:revision>
  <dcterms:created xsi:type="dcterms:W3CDTF">2014-02-05T04:21:22Z</dcterms:created>
  <dcterms:modified xsi:type="dcterms:W3CDTF">2014-02-05T04:21:58Z</dcterms:modified>
</cp:coreProperties>
</file>