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3599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EFD1D1"/>
          </a:solidFill>
        </a:fill>
      </a:tcStyle>
    </a:wholeTbl>
    <a:band2H>
      <a:tcTxStyle b="def" i="def"/>
      <a:tcStyle>
        <a:tcBdr/>
        <a:fill>
          <a:solidFill>
            <a:srgbClr val="F7E9E9"/>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E8D9CD"/>
          </a:solidFill>
        </a:fill>
      </a:tcStyle>
    </a:wholeTbl>
    <a:band2H>
      <a:tcTxStyle b="def" i="def"/>
      <a:tcStyle>
        <a:tcBdr/>
        <a:fill>
          <a:solidFill>
            <a:srgbClr val="F4EDE7"/>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DBD3D9"/>
          </a:solidFill>
        </a:fill>
      </a:tcStyle>
    </a:wholeTbl>
    <a:band2H>
      <a:tcTxStyle b="def" i="def"/>
      <a:tcStyle>
        <a:tcBdr/>
        <a:fill>
          <a:solidFill>
            <a:srgbClr val="EEEAED"/>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3F0E9"/>
          </a:solidFill>
        </a:fill>
      </a:tcStyle>
    </a:band2H>
    <a:firstCol>
      <a:tcTxStyle b="on" i="off">
        <a:fontRef idx="minor">
          <a:srgbClr val="F3F0E9"/>
        </a:fontRef>
        <a:srgbClr val="F3F0E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3F0E9"/>
          </a:solidFill>
        </a:fill>
      </a:tcStyle>
    </a:lastRow>
    <a:firstRow>
      <a:tcTxStyle b="on" i="off">
        <a:fontRef idx="minor">
          <a:srgbClr val="F3F0E9"/>
        </a:fontRef>
        <a:srgbClr val="F3F0E9"/>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firstCol>
    <a:la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38100" cap="flat">
              <a:solidFill>
                <a:srgbClr val="F3F0E9"/>
              </a:solidFill>
              <a:prstDash val="solid"/>
              <a:round/>
            </a:ln>
          </a:top>
          <a:bottom>
            <a:ln w="127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lastRow>
    <a:firstRow>
      <a:tcTxStyle b="on" i="off">
        <a:fontRef idx="minor">
          <a:srgbClr val="F3F0E9"/>
        </a:fontRef>
        <a:srgbClr val="F3F0E9"/>
      </a:tcTxStyle>
      <a:tcStyle>
        <a:tcBdr>
          <a:left>
            <a:ln w="12700" cap="flat">
              <a:solidFill>
                <a:srgbClr val="F3F0E9"/>
              </a:solidFill>
              <a:prstDash val="solid"/>
              <a:round/>
            </a:ln>
          </a:left>
          <a:right>
            <a:ln w="12700" cap="flat">
              <a:solidFill>
                <a:srgbClr val="F3F0E9"/>
              </a:solidFill>
              <a:prstDash val="solid"/>
              <a:round/>
            </a:ln>
          </a:right>
          <a:top>
            <a:ln w="12700" cap="flat">
              <a:solidFill>
                <a:srgbClr val="F3F0E9"/>
              </a:solidFill>
              <a:prstDash val="solid"/>
              <a:round/>
            </a:ln>
          </a:top>
          <a:bottom>
            <a:ln w="38100" cap="flat">
              <a:solidFill>
                <a:srgbClr val="F3F0E9"/>
              </a:solidFill>
              <a:prstDash val="solid"/>
              <a:round/>
            </a:ln>
          </a:bottom>
          <a:insideH>
            <a:ln w="12700" cap="flat">
              <a:solidFill>
                <a:srgbClr val="F3F0E9"/>
              </a:solidFill>
              <a:prstDash val="solid"/>
              <a:round/>
            </a:ln>
          </a:insideH>
          <a:insideV>
            <a:ln w="12700" cap="flat">
              <a:solidFill>
                <a:srgbClr val="F3F0E9"/>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5" name="Shape 195"/>
          <p:cNvSpPr/>
          <p:nvPr>
            <p:ph type="sldImg"/>
          </p:nvPr>
        </p:nvSpPr>
        <p:spPr>
          <a:xfrm>
            <a:off x="1143000" y="685800"/>
            <a:ext cx="4572000" cy="3429000"/>
          </a:xfrm>
          <a:prstGeom prst="rect">
            <a:avLst/>
          </a:prstGeom>
        </p:spPr>
        <p:txBody>
          <a:bodyPr/>
          <a:lstStyle/>
          <a:p>
            <a:pPr/>
          </a:p>
        </p:txBody>
      </p:sp>
      <p:sp>
        <p:nvSpPr>
          <p:cNvPr id="196" name="Shape 19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venir Next LT Pro"/>
      </a:defRPr>
    </a:lvl1pPr>
    <a:lvl2pPr indent="228600" latinLnBrk="0">
      <a:defRPr sz="1200">
        <a:latin typeface="+mj-lt"/>
        <a:ea typeface="+mj-ea"/>
        <a:cs typeface="+mj-cs"/>
        <a:sym typeface="Avenir Next LT Pro"/>
      </a:defRPr>
    </a:lvl2pPr>
    <a:lvl3pPr indent="457200" latinLnBrk="0">
      <a:defRPr sz="1200">
        <a:latin typeface="+mj-lt"/>
        <a:ea typeface="+mj-ea"/>
        <a:cs typeface="+mj-cs"/>
        <a:sym typeface="Avenir Next LT Pro"/>
      </a:defRPr>
    </a:lvl3pPr>
    <a:lvl4pPr indent="685800" latinLnBrk="0">
      <a:defRPr sz="1200">
        <a:latin typeface="+mj-lt"/>
        <a:ea typeface="+mj-ea"/>
        <a:cs typeface="+mj-cs"/>
        <a:sym typeface="Avenir Next LT Pro"/>
      </a:defRPr>
    </a:lvl4pPr>
    <a:lvl5pPr indent="914400" latinLnBrk="0">
      <a:defRPr sz="1200">
        <a:latin typeface="+mj-lt"/>
        <a:ea typeface="+mj-ea"/>
        <a:cs typeface="+mj-cs"/>
        <a:sym typeface="Avenir Next LT Pro"/>
      </a:defRPr>
    </a:lvl5pPr>
    <a:lvl6pPr indent="1143000" latinLnBrk="0">
      <a:defRPr sz="1200">
        <a:latin typeface="+mj-lt"/>
        <a:ea typeface="+mj-ea"/>
        <a:cs typeface="+mj-cs"/>
        <a:sym typeface="Avenir Next LT Pro"/>
      </a:defRPr>
    </a:lvl6pPr>
    <a:lvl7pPr indent="1371600" latinLnBrk="0">
      <a:defRPr sz="1200">
        <a:latin typeface="+mj-lt"/>
        <a:ea typeface="+mj-ea"/>
        <a:cs typeface="+mj-cs"/>
        <a:sym typeface="Avenir Next LT Pro"/>
      </a:defRPr>
    </a:lvl7pPr>
    <a:lvl8pPr indent="1600200" latinLnBrk="0">
      <a:defRPr sz="1200">
        <a:latin typeface="+mj-lt"/>
        <a:ea typeface="+mj-ea"/>
        <a:cs typeface="+mj-cs"/>
        <a:sym typeface="Avenir Next LT Pro"/>
      </a:defRPr>
    </a:lvl8pPr>
    <a:lvl9pPr indent="1828800" latinLnBrk="0">
      <a:defRPr sz="1200">
        <a:latin typeface="+mj-lt"/>
        <a:ea typeface="+mj-ea"/>
        <a:cs typeface="+mj-cs"/>
        <a:sym typeface="Avenir Next LT Pro"/>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sz="half"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34" name="Freeform: Shape 18"/>
          <p:cNvSpPr/>
          <p:nvPr/>
        </p:nvSpPr>
        <p:spPr>
          <a:xfrm>
            <a:off x="7488752" y="5516622"/>
            <a:ext cx="1872738" cy="1341379"/>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grpSp>
        <p:nvGrpSpPr>
          <p:cNvPr id="42" name="Group 19"/>
          <p:cNvGrpSpPr/>
          <p:nvPr/>
        </p:nvGrpSpPr>
        <p:grpSpPr>
          <a:xfrm>
            <a:off x="8274266" y="5204032"/>
            <a:ext cx="680420" cy="802501"/>
            <a:chOff x="0" y="1"/>
            <a:chExt cx="680418" cy="802500"/>
          </a:xfrm>
        </p:grpSpPr>
        <p:sp>
          <p:nvSpPr>
            <p:cNvPr id="35" name="Freeform: Shape 20"/>
            <p:cNvSpPr/>
            <p:nvPr/>
          </p:nvSpPr>
          <p:spPr>
            <a:xfrm>
              <a:off x="192935" y="686293"/>
              <a:ext cx="100616" cy="116209"/>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6" name="Freeform: Shape 21"/>
            <p:cNvSpPr/>
            <p:nvPr/>
          </p:nvSpPr>
          <p:spPr>
            <a:xfrm>
              <a:off x="3948" y="547080"/>
              <a:ext cx="113512" cy="197310"/>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7" name="Freeform: Shape 22"/>
            <p:cNvSpPr/>
            <p:nvPr/>
          </p:nvSpPr>
          <p:spPr>
            <a:xfrm>
              <a:off x="576925" y="648185"/>
              <a:ext cx="103493" cy="94885"/>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38" name="Graphic 12"/>
            <p:cNvSpPr/>
            <p:nvPr/>
          </p:nvSpPr>
          <p:spPr>
            <a:xfrm>
              <a:off x="152069" y="1"/>
              <a:ext cx="141485" cy="162030"/>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39" name="Graphic 15"/>
            <p:cNvSpPr/>
            <p:nvPr/>
          </p:nvSpPr>
          <p:spPr>
            <a:xfrm>
              <a:off x="512388" y="109098"/>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40" name="Graphic 15"/>
            <p:cNvSpPr/>
            <p:nvPr/>
          </p:nvSpPr>
          <p:spPr>
            <a:xfrm>
              <a:off x="-1" y="236614"/>
              <a:ext cx="64537"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41" name="Freeform: Shape 26"/>
            <p:cNvSpPr/>
            <p:nvPr/>
          </p:nvSpPr>
          <p:spPr>
            <a:xfrm>
              <a:off x="309975" y="402362"/>
              <a:ext cx="135930" cy="141285"/>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Avenir Next LT Pro"/>
                </a:defRPr>
              </a:pPr>
            </a:p>
          </p:txBody>
        </p:sp>
      </p:grpSp>
      <p:sp>
        <p:nvSpPr>
          <p:cNvPr id="43" name="Freeform: Shape 7"/>
          <p:cNvSpPr/>
          <p:nvPr/>
        </p:nvSpPr>
        <p:spPr>
          <a:xfrm rot="5400000">
            <a:off x="346369" y="-346370"/>
            <a:ext cx="1085326" cy="177806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sp>
        <p:nvSpPr>
          <p:cNvPr id="44" name="Title Text"/>
          <p:cNvSpPr txBox="1"/>
          <p:nvPr>
            <p:ph type="title"/>
          </p:nvPr>
        </p:nvSpPr>
        <p:spPr>
          <a:xfrm>
            <a:off x="403666" y="787069"/>
            <a:ext cx="7737937" cy="1325564"/>
          </a:xfrm>
          <a:prstGeom prst="rect">
            <a:avLst/>
          </a:prstGeom>
        </p:spPr>
        <p:txBody>
          <a:bodyPr/>
          <a:lstStyle>
            <a:lvl1pPr>
              <a:defRPr sz="3600"/>
            </a:lvl1pPr>
          </a:lstStyle>
          <a:p>
            <a:pPr/>
            <a:r>
              <a:t>Title Text</a:t>
            </a:r>
          </a:p>
        </p:txBody>
      </p:sp>
      <p:sp>
        <p:nvSpPr>
          <p:cNvPr id="45" name="Body Level One…"/>
          <p:cNvSpPr txBox="1"/>
          <p:nvPr>
            <p:ph type="body" idx="1"/>
          </p:nvPr>
        </p:nvSpPr>
        <p:spPr>
          <a:xfrm>
            <a:off x="403666" y="2521885"/>
            <a:ext cx="7737937" cy="3549048"/>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grpSp>
        <p:nvGrpSpPr>
          <p:cNvPr id="49" name="Graphic 78"/>
          <p:cNvGrpSpPr/>
          <p:nvPr/>
        </p:nvGrpSpPr>
        <p:grpSpPr>
          <a:xfrm>
            <a:off x="407236" y="2305397"/>
            <a:ext cx="748374" cy="53397"/>
            <a:chOff x="-9" y="0"/>
            <a:chExt cx="748372" cy="53395"/>
          </a:xfrm>
        </p:grpSpPr>
        <p:sp>
          <p:nvSpPr>
            <p:cNvPr id="46" name="Graphic 78"/>
            <p:cNvSpPr/>
            <p:nvPr/>
          </p:nvSpPr>
          <p:spPr>
            <a:xfrm>
              <a:off x="1264" y="40694"/>
              <a:ext cx="12702" cy="12702"/>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47" name="Graphic 78"/>
            <p:cNvSpPr/>
            <p:nvPr/>
          </p:nvSpPr>
          <p:spPr>
            <a:xfrm>
              <a:off x="735661" y="-1"/>
              <a:ext cx="12703" cy="12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48" name="Graphic 78"/>
            <p:cNvSpPr/>
            <p:nvPr/>
          </p:nvSpPr>
          <p:spPr>
            <a:xfrm>
              <a:off x="-10" y="5200"/>
              <a:ext cx="746419" cy="45726"/>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gr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7" name="Title Text"/>
          <p:cNvSpPr txBox="1"/>
          <p:nvPr>
            <p:ph type="title"/>
          </p:nvPr>
        </p:nvSpPr>
        <p:spPr>
          <a:xfrm>
            <a:off x="407223" y="787069"/>
            <a:ext cx="7734382" cy="2313642"/>
          </a:xfrm>
          <a:prstGeom prst="rect">
            <a:avLst/>
          </a:prstGeom>
        </p:spPr>
        <p:txBody>
          <a:bodyPr/>
          <a:lstStyle>
            <a:lvl1pPr>
              <a:defRPr sz="4400"/>
            </a:lvl1pPr>
          </a:lstStyle>
          <a:p>
            <a:pPr/>
            <a:r>
              <a:t>Title Text</a:t>
            </a:r>
          </a:p>
        </p:txBody>
      </p:sp>
      <p:sp>
        <p:nvSpPr>
          <p:cNvPr id="58" name="Body Level One…"/>
          <p:cNvSpPr txBox="1"/>
          <p:nvPr>
            <p:ph type="body" sz="half" idx="1"/>
          </p:nvPr>
        </p:nvSpPr>
        <p:spPr>
          <a:xfrm>
            <a:off x="407223" y="3509964"/>
            <a:ext cx="7734382" cy="257968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66" name="Freeform: Shape 18"/>
          <p:cNvSpPr/>
          <p:nvPr/>
        </p:nvSpPr>
        <p:spPr>
          <a:xfrm>
            <a:off x="7488752" y="5516622"/>
            <a:ext cx="1872738" cy="1341379"/>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grpSp>
        <p:nvGrpSpPr>
          <p:cNvPr id="74" name="Group 19"/>
          <p:cNvGrpSpPr/>
          <p:nvPr/>
        </p:nvGrpSpPr>
        <p:grpSpPr>
          <a:xfrm>
            <a:off x="8274266" y="5204032"/>
            <a:ext cx="680420" cy="802501"/>
            <a:chOff x="0" y="1"/>
            <a:chExt cx="680418" cy="802500"/>
          </a:xfrm>
        </p:grpSpPr>
        <p:sp>
          <p:nvSpPr>
            <p:cNvPr id="67" name="Freeform: Shape 20"/>
            <p:cNvSpPr/>
            <p:nvPr/>
          </p:nvSpPr>
          <p:spPr>
            <a:xfrm>
              <a:off x="192935" y="686293"/>
              <a:ext cx="100616" cy="116209"/>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8" name="Freeform: Shape 21"/>
            <p:cNvSpPr/>
            <p:nvPr/>
          </p:nvSpPr>
          <p:spPr>
            <a:xfrm>
              <a:off x="3948" y="547080"/>
              <a:ext cx="113512" cy="197310"/>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9" name="Freeform: Shape 22"/>
            <p:cNvSpPr/>
            <p:nvPr/>
          </p:nvSpPr>
          <p:spPr>
            <a:xfrm>
              <a:off x="576925" y="648185"/>
              <a:ext cx="103493" cy="94885"/>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70" name="Graphic 12"/>
            <p:cNvSpPr/>
            <p:nvPr/>
          </p:nvSpPr>
          <p:spPr>
            <a:xfrm>
              <a:off x="152069" y="1"/>
              <a:ext cx="141485" cy="162030"/>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71" name="Graphic 15"/>
            <p:cNvSpPr/>
            <p:nvPr/>
          </p:nvSpPr>
          <p:spPr>
            <a:xfrm>
              <a:off x="512388" y="109098"/>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72" name="Graphic 15"/>
            <p:cNvSpPr/>
            <p:nvPr/>
          </p:nvSpPr>
          <p:spPr>
            <a:xfrm>
              <a:off x="-1" y="236614"/>
              <a:ext cx="64537"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73" name="Freeform: Shape 26"/>
            <p:cNvSpPr/>
            <p:nvPr/>
          </p:nvSpPr>
          <p:spPr>
            <a:xfrm>
              <a:off x="309975" y="402362"/>
              <a:ext cx="135930" cy="141285"/>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Avenir Next LT Pro"/>
                </a:defRPr>
              </a:pPr>
            </a:p>
          </p:txBody>
        </p:sp>
      </p:grpSp>
      <p:sp>
        <p:nvSpPr>
          <p:cNvPr id="75" name="Freeform: Shape 7"/>
          <p:cNvSpPr/>
          <p:nvPr/>
        </p:nvSpPr>
        <p:spPr>
          <a:xfrm rot="5400000">
            <a:off x="346369" y="-346370"/>
            <a:ext cx="1085326" cy="177806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sp>
        <p:nvSpPr>
          <p:cNvPr id="76" name="Title Text"/>
          <p:cNvSpPr txBox="1"/>
          <p:nvPr>
            <p:ph type="title"/>
          </p:nvPr>
        </p:nvSpPr>
        <p:spPr>
          <a:xfrm>
            <a:off x="403666" y="787069"/>
            <a:ext cx="7737937" cy="1325564"/>
          </a:xfrm>
          <a:prstGeom prst="rect">
            <a:avLst/>
          </a:prstGeom>
        </p:spPr>
        <p:txBody>
          <a:bodyPr/>
          <a:lstStyle>
            <a:lvl1pPr>
              <a:defRPr sz="3600"/>
            </a:lvl1pPr>
          </a:lstStyle>
          <a:p>
            <a:pPr/>
            <a:r>
              <a:t>Title Text</a:t>
            </a:r>
          </a:p>
        </p:txBody>
      </p:sp>
      <p:sp>
        <p:nvSpPr>
          <p:cNvPr id="77" name="Body Level One…"/>
          <p:cNvSpPr txBox="1"/>
          <p:nvPr>
            <p:ph type="body" sz="half" idx="1"/>
          </p:nvPr>
        </p:nvSpPr>
        <p:spPr>
          <a:xfrm>
            <a:off x="403666" y="2521885"/>
            <a:ext cx="3566727" cy="3655080"/>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grpSp>
        <p:nvGrpSpPr>
          <p:cNvPr id="81" name="Graphic 78"/>
          <p:cNvGrpSpPr/>
          <p:nvPr/>
        </p:nvGrpSpPr>
        <p:grpSpPr>
          <a:xfrm>
            <a:off x="407236" y="2314436"/>
            <a:ext cx="748374" cy="53397"/>
            <a:chOff x="-9" y="0"/>
            <a:chExt cx="748372" cy="53395"/>
          </a:xfrm>
        </p:grpSpPr>
        <p:sp>
          <p:nvSpPr>
            <p:cNvPr id="78" name="Graphic 78"/>
            <p:cNvSpPr/>
            <p:nvPr/>
          </p:nvSpPr>
          <p:spPr>
            <a:xfrm>
              <a:off x="1264" y="40694"/>
              <a:ext cx="12702" cy="12702"/>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79" name="Graphic 78"/>
            <p:cNvSpPr/>
            <p:nvPr/>
          </p:nvSpPr>
          <p:spPr>
            <a:xfrm>
              <a:off x="735661" y="-1"/>
              <a:ext cx="12703" cy="12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80" name="Graphic 78"/>
            <p:cNvSpPr/>
            <p:nvPr/>
          </p:nvSpPr>
          <p:spPr>
            <a:xfrm>
              <a:off x="-10" y="5200"/>
              <a:ext cx="746419" cy="45726"/>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gr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89" name="Freeform: Shape 18"/>
          <p:cNvSpPr/>
          <p:nvPr/>
        </p:nvSpPr>
        <p:spPr>
          <a:xfrm>
            <a:off x="7488752" y="5516622"/>
            <a:ext cx="1872738" cy="1341379"/>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grpSp>
        <p:nvGrpSpPr>
          <p:cNvPr id="97" name="Group 19"/>
          <p:cNvGrpSpPr/>
          <p:nvPr/>
        </p:nvGrpSpPr>
        <p:grpSpPr>
          <a:xfrm>
            <a:off x="8274266" y="5204032"/>
            <a:ext cx="680420" cy="802501"/>
            <a:chOff x="0" y="1"/>
            <a:chExt cx="680418" cy="802500"/>
          </a:xfrm>
        </p:grpSpPr>
        <p:sp>
          <p:nvSpPr>
            <p:cNvPr id="90" name="Freeform: Shape 20"/>
            <p:cNvSpPr/>
            <p:nvPr/>
          </p:nvSpPr>
          <p:spPr>
            <a:xfrm>
              <a:off x="192935" y="686293"/>
              <a:ext cx="100616" cy="116209"/>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1" name="Freeform: Shape 21"/>
            <p:cNvSpPr/>
            <p:nvPr/>
          </p:nvSpPr>
          <p:spPr>
            <a:xfrm>
              <a:off x="3948" y="547080"/>
              <a:ext cx="113512" cy="197310"/>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2" name="Freeform: Shape 22"/>
            <p:cNvSpPr/>
            <p:nvPr/>
          </p:nvSpPr>
          <p:spPr>
            <a:xfrm>
              <a:off x="576925" y="648185"/>
              <a:ext cx="103493" cy="94885"/>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93" name="Graphic 12"/>
            <p:cNvSpPr/>
            <p:nvPr/>
          </p:nvSpPr>
          <p:spPr>
            <a:xfrm>
              <a:off x="152069" y="1"/>
              <a:ext cx="141485" cy="162030"/>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94" name="Graphic 15"/>
            <p:cNvSpPr/>
            <p:nvPr/>
          </p:nvSpPr>
          <p:spPr>
            <a:xfrm>
              <a:off x="512388" y="109098"/>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95" name="Graphic 15"/>
            <p:cNvSpPr/>
            <p:nvPr/>
          </p:nvSpPr>
          <p:spPr>
            <a:xfrm>
              <a:off x="-1" y="236614"/>
              <a:ext cx="64537"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96" name="Freeform: Shape 26"/>
            <p:cNvSpPr/>
            <p:nvPr/>
          </p:nvSpPr>
          <p:spPr>
            <a:xfrm>
              <a:off x="309975" y="402362"/>
              <a:ext cx="135930" cy="141285"/>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Avenir Next LT Pro"/>
                </a:defRPr>
              </a:pPr>
            </a:p>
          </p:txBody>
        </p:sp>
      </p:grpSp>
      <p:sp>
        <p:nvSpPr>
          <p:cNvPr id="98" name="Freeform: Shape 7"/>
          <p:cNvSpPr/>
          <p:nvPr/>
        </p:nvSpPr>
        <p:spPr>
          <a:xfrm rot="5400000">
            <a:off x="346369" y="-346370"/>
            <a:ext cx="1085326" cy="177806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sp>
        <p:nvSpPr>
          <p:cNvPr id="99" name="Title Text"/>
          <p:cNvSpPr txBox="1"/>
          <p:nvPr>
            <p:ph type="title"/>
          </p:nvPr>
        </p:nvSpPr>
        <p:spPr>
          <a:xfrm>
            <a:off x="407223" y="787069"/>
            <a:ext cx="7734382" cy="1325563"/>
          </a:xfrm>
          <a:prstGeom prst="rect">
            <a:avLst/>
          </a:prstGeom>
        </p:spPr>
        <p:txBody>
          <a:bodyPr/>
          <a:lstStyle>
            <a:lvl1pPr>
              <a:defRPr sz="3600"/>
            </a:lvl1pPr>
          </a:lstStyle>
          <a:p>
            <a:pPr/>
            <a:r>
              <a:t>Title Text</a:t>
            </a:r>
          </a:p>
        </p:txBody>
      </p:sp>
      <p:sp>
        <p:nvSpPr>
          <p:cNvPr id="100" name="Body Level One…"/>
          <p:cNvSpPr txBox="1"/>
          <p:nvPr>
            <p:ph type="body" sz="quarter" idx="1"/>
          </p:nvPr>
        </p:nvSpPr>
        <p:spPr>
          <a:xfrm>
            <a:off x="407226" y="2521885"/>
            <a:ext cx="3720475" cy="780441"/>
          </a:xfrm>
          <a:prstGeom prst="rect">
            <a:avLst/>
          </a:prstGeom>
        </p:spPr>
        <p:txBody>
          <a:bodyPr anchor="b"/>
          <a:lstStyle>
            <a:lvl1pPr>
              <a:defRPr i="1"/>
            </a:lvl1pPr>
            <a:lvl2pPr>
              <a:defRPr i="1"/>
            </a:lvl2pPr>
            <a:lvl3pPr>
              <a:defRPr i="1"/>
            </a:lvl3pPr>
            <a:lvl4pPr>
              <a:defRPr i="1"/>
            </a:lvl4pPr>
            <a:lvl5pPr>
              <a:defRPr i="1"/>
            </a:lvl5pPr>
          </a:lstStyle>
          <a:p>
            <a:pPr/>
            <a:r>
              <a:t>Body Level One</a:t>
            </a:r>
          </a:p>
          <a:p>
            <a:pPr lvl="1"/>
            <a:r>
              <a:t>Body Level Two</a:t>
            </a:r>
          </a:p>
          <a:p>
            <a:pPr lvl="2"/>
            <a:r>
              <a:t>Body Level Three</a:t>
            </a:r>
          </a:p>
          <a:p>
            <a:pPr lvl="3"/>
            <a:r>
              <a:t>Body Level Four</a:t>
            </a:r>
          </a:p>
          <a:p>
            <a:pPr lvl="4"/>
            <a:r>
              <a:t>Body Level Five</a:t>
            </a:r>
          </a:p>
        </p:txBody>
      </p:sp>
      <p:sp>
        <p:nvSpPr>
          <p:cNvPr id="101" name="Text Placeholder 4"/>
          <p:cNvSpPr/>
          <p:nvPr>
            <p:ph type="body" sz="quarter" idx="21"/>
          </p:nvPr>
        </p:nvSpPr>
        <p:spPr>
          <a:xfrm>
            <a:off x="4402804" y="2521885"/>
            <a:ext cx="3738801" cy="780441"/>
          </a:xfrm>
          <a:prstGeom prst="rect">
            <a:avLst/>
          </a:prstGeom>
        </p:spPr>
        <p:txBody>
          <a:bodyPr anchor="b"/>
          <a:lstStyle/>
          <a:p>
            <a:pP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09" name="Freeform: Shape 18"/>
          <p:cNvSpPr/>
          <p:nvPr/>
        </p:nvSpPr>
        <p:spPr>
          <a:xfrm>
            <a:off x="7488752" y="5516622"/>
            <a:ext cx="1872738" cy="1341379"/>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grpSp>
        <p:nvGrpSpPr>
          <p:cNvPr id="117" name="Group 19"/>
          <p:cNvGrpSpPr/>
          <p:nvPr/>
        </p:nvGrpSpPr>
        <p:grpSpPr>
          <a:xfrm>
            <a:off x="8274266" y="5204032"/>
            <a:ext cx="680420" cy="802501"/>
            <a:chOff x="0" y="1"/>
            <a:chExt cx="680418" cy="802500"/>
          </a:xfrm>
        </p:grpSpPr>
        <p:sp>
          <p:nvSpPr>
            <p:cNvPr id="110" name="Freeform: Shape 20"/>
            <p:cNvSpPr/>
            <p:nvPr/>
          </p:nvSpPr>
          <p:spPr>
            <a:xfrm>
              <a:off x="192935" y="686293"/>
              <a:ext cx="100616" cy="116209"/>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1" name="Freeform: Shape 21"/>
            <p:cNvSpPr/>
            <p:nvPr/>
          </p:nvSpPr>
          <p:spPr>
            <a:xfrm>
              <a:off x="3948" y="547080"/>
              <a:ext cx="113512" cy="197310"/>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2" name="Freeform: Shape 22"/>
            <p:cNvSpPr/>
            <p:nvPr/>
          </p:nvSpPr>
          <p:spPr>
            <a:xfrm>
              <a:off x="576925" y="648185"/>
              <a:ext cx="103493" cy="94885"/>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13" name="Graphic 12"/>
            <p:cNvSpPr/>
            <p:nvPr/>
          </p:nvSpPr>
          <p:spPr>
            <a:xfrm>
              <a:off x="152069" y="1"/>
              <a:ext cx="141485" cy="162030"/>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14" name="Graphic 15"/>
            <p:cNvSpPr/>
            <p:nvPr/>
          </p:nvSpPr>
          <p:spPr>
            <a:xfrm>
              <a:off x="512388" y="109098"/>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15" name="Graphic 15"/>
            <p:cNvSpPr/>
            <p:nvPr/>
          </p:nvSpPr>
          <p:spPr>
            <a:xfrm>
              <a:off x="-1" y="236614"/>
              <a:ext cx="64537"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16" name="Freeform: Shape 26"/>
            <p:cNvSpPr/>
            <p:nvPr/>
          </p:nvSpPr>
          <p:spPr>
            <a:xfrm>
              <a:off x="309975" y="402362"/>
              <a:ext cx="135930" cy="141285"/>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Avenir Next LT Pro"/>
                </a:defRPr>
              </a:pPr>
            </a:p>
          </p:txBody>
        </p:sp>
      </p:grpSp>
      <p:sp>
        <p:nvSpPr>
          <p:cNvPr id="118" name="Freeform: Shape 7"/>
          <p:cNvSpPr/>
          <p:nvPr/>
        </p:nvSpPr>
        <p:spPr>
          <a:xfrm rot="5400000">
            <a:off x="346369" y="-346370"/>
            <a:ext cx="1085326" cy="177806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grpSp>
        <p:nvGrpSpPr>
          <p:cNvPr id="122" name="Graphic 78"/>
          <p:cNvGrpSpPr/>
          <p:nvPr/>
        </p:nvGrpSpPr>
        <p:grpSpPr>
          <a:xfrm>
            <a:off x="407236" y="2347129"/>
            <a:ext cx="748374" cy="53397"/>
            <a:chOff x="-9" y="0"/>
            <a:chExt cx="748372" cy="53395"/>
          </a:xfrm>
        </p:grpSpPr>
        <p:sp>
          <p:nvSpPr>
            <p:cNvPr id="119" name="Graphic 78"/>
            <p:cNvSpPr/>
            <p:nvPr/>
          </p:nvSpPr>
          <p:spPr>
            <a:xfrm>
              <a:off x="1264" y="40694"/>
              <a:ext cx="12702" cy="12702"/>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120" name="Graphic 78"/>
            <p:cNvSpPr/>
            <p:nvPr/>
          </p:nvSpPr>
          <p:spPr>
            <a:xfrm>
              <a:off x="735661" y="-1"/>
              <a:ext cx="12703" cy="12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121" name="Graphic 78"/>
            <p:cNvSpPr/>
            <p:nvPr/>
          </p:nvSpPr>
          <p:spPr>
            <a:xfrm>
              <a:off x="-10" y="5200"/>
              <a:ext cx="746419" cy="45726"/>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grpSp>
      <p:sp>
        <p:nvSpPr>
          <p:cNvPr id="123" name="Title Text"/>
          <p:cNvSpPr txBox="1"/>
          <p:nvPr>
            <p:ph type="title"/>
          </p:nvPr>
        </p:nvSpPr>
        <p:spPr>
          <a:xfrm>
            <a:off x="403667" y="787069"/>
            <a:ext cx="7737938" cy="1325564"/>
          </a:xfrm>
          <a:prstGeom prst="rect">
            <a:avLst/>
          </a:prstGeom>
        </p:spPr>
        <p:txBody>
          <a:bodyPr/>
          <a:lstStyle>
            <a:lvl1pPr>
              <a:defRPr sz="3600"/>
            </a:lvl1pPr>
          </a:lstStyle>
          <a:p>
            <a:pPr/>
            <a:r>
              <a:t>Title Text</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31" name="Freeform: Shape 18"/>
          <p:cNvSpPr/>
          <p:nvPr/>
        </p:nvSpPr>
        <p:spPr>
          <a:xfrm>
            <a:off x="7488752" y="5516622"/>
            <a:ext cx="1872738" cy="1341379"/>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grpSp>
        <p:nvGrpSpPr>
          <p:cNvPr id="139" name="Group 19"/>
          <p:cNvGrpSpPr/>
          <p:nvPr/>
        </p:nvGrpSpPr>
        <p:grpSpPr>
          <a:xfrm>
            <a:off x="8274266" y="5204032"/>
            <a:ext cx="680420" cy="802501"/>
            <a:chOff x="0" y="1"/>
            <a:chExt cx="680418" cy="802500"/>
          </a:xfrm>
        </p:grpSpPr>
        <p:sp>
          <p:nvSpPr>
            <p:cNvPr id="132" name="Freeform: Shape 20"/>
            <p:cNvSpPr/>
            <p:nvPr/>
          </p:nvSpPr>
          <p:spPr>
            <a:xfrm>
              <a:off x="192935" y="686293"/>
              <a:ext cx="100616" cy="116209"/>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3" name="Freeform: Shape 21"/>
            <p:cNvSpPr/>
            <p:nvPr/>
          </p:nvSpPr>
          <p:spPr>
            <a:xfrm>
              <a:off x="3948" y="547080"/>
              <a:ext cx="113512" cy="197310"/>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4" name="Freeform: Shape 22"/>
            <p:cNvSpPr/>
            <p:nvPr/>
          </p:nvSpPr>
          <p:spPr>
            <a:xfrm>
              <a:off x="576925" y="648185"/>
              <a:ext cx="103493" cy="94885"/>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35" name="Graphic 12"/>
            <p:cNvSpPr/>
            <p:nvPr/>
          </p:nvSpPr>
          <p:spPr>
            <a:xfrm>
              <a:off x="152069" y="1"/>
              <a:ext cx="141485" cy="162030"/>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36" name="Graphic 15"/>
            <p:cNvSpPr/>
            <p:nvPr/>
          </p:nvSpPr>
          <p:spPr>
            <a:xfrm>
              <a:off x="512388" y="109098"/>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37" name="Graphic 15"/>
            <p:cNvSpPr/>
            <p:nvPr/>
          </p:nvSpPr>
          <p:spPr>
            <a:xfrm>
              <a:off x="-1" y="236614"/>
              <a:ext cx="64537"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38" name="Freeform: Shape 26"/>
            <p:cNvSpPr/>
            <p:nvPr/>
          </p:nvSpPr>
          <p:spPr>
            <a:xfrm>
              <a:off x="309975" y="402362"/>
              <a:ext cx="135930" cy="141285"/>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Avenir Next LT Pro"/>
                </a:defRPr>
              </a:pPr>
            </a:p>
          </p:txBody>
        </p:sp>
      </p:grpSp>
      <p:sp>
        <p:nvSpPr>
          <p:cNvPr id="140" name="Freeform: Shape 7"/>
          <p:cNvSpPr/>
          <p:nvPr/>
        </p:nvSpPr>
        <p:spPr>
          <a:xfrm rot="5400000">
            <a:off x="346369" y="-346370"/>
            <a:ext cx="1085326" cy="177806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148" name="Freeform: Shape 18"/>
          <p:cNvSpPr/>
          <p:nvPr/>
        </p:nvSpPr>
        <p:spPr>
          <a:xfrm>
            <a:off x="7488752" y="5516622"/>
            <a:ext cx="1872738" cy="1341379"/>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grpSp>
        <p:nvGrpSpPr>
          <p:cNvPr id="156" name="Group 19"/>
          <p:cNvGrpSpPr/>
          <p:nvPr/>
        </p:nvGrpSpPr>
        <p:grpSpPr>
          <a:xfrm>
            <a:off x="8274266" y="5204032"/>
            <a:ext cx="680420" cy="802501"/>
            <a:chOff x="0" y="1"/>
            <a:chExt cx="680418" cy="802500"/>
          </a:xfrm>
        </p:grpSpPr>
        <p:sp>
          <p:nvSpPr>
            <p:cNvPr id="149" name="Freeform: Shape 20"/>
            <p:cNvSpPr/>
            <p:nvPr/>
          </p:nvSpPr>
          <p:spPr>
            <a:xfrm>
              <a:off x="192935" y="686293"/>
              <a:ext cx="100616" cy="116209"/>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0" name="Freeform: Shape 21"/>
            <p:cNvSpPr/>
            <p:nvPr/>
          </p:nvSpPr>
          <p:spPr>
            <a:xfrm>
              <a:off x="3948" y="547080"/>
              <a:ext cx="113512" cy="197310"/>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1" name="Freeform: Shape 22"/>
            <p:cNvSpPr/>
            <p:nvPr/>
          </p:nvSpPr>
          <p:spPr>
            <a:xfrm>
              <a:off x="576925" y="648185"/>
              <a:ext cx="103493" cy="94885"/>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52" name="Graphic 12"/>
            <p:cNvSpPr/>
            <p:nvPr/>
          </p:nvSpPr>
          <p:spPr>
            <a:xfrm>
              <a:off x="152069" y="1"/>
              <a:ext cx="141485" cy="162030"/>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53" name="Graphic 15"/>
            <p:cNvSpPr/>
            <p:nvPr/>
          </p:nvSpPr>
          <p:spPr>
            <a:xfrm>
              <a:off x="512388" y="109098"/>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54" name="Graphic 15"/>
            <p:cNvSpPr/>
            <p:nvPr/>
          </p:nvSpPr>
          <p:spPr>
            <a:xfrm>
              <a:off x="-1" y="236614"/>
              <a:ext cx="64537"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55" name="Freeform: Shape 26"/>
            <p:cNvSpPr/>
            <p:nvPr/>
          </p:nvSpPr>
          <p:spPr>
            <a:xfrm>
              <a:off x="309975" y="402362"/>
              <a:ext cx="135930" cy="141285"/>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Avenir Next LT Pro"/>
                </a:defRPr>
              </a:pPr>
            </a:p>
          </p:txBody>
        </p:sp>
      </p:grpSp>
      <p:sp>
        <p:nvSpPr>
          <p:cNvPr id="157" name="Freeform: Shape 7"/>
          <p:cNvSpPr/>
          <p:nvPr/>
        </p:nvSpPr>
        <p:spPr>
          <a:xfrm rot="5400000">
            <a:off x="346369" y="-346370"/>
            <a:ext cx="1085326" cy="177806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sp>
        <p:nvSpPr>
          <p:cNvPr id="158" name="Title Text"/>
          <p:cNvSpPr txBox="1"/>
          <p:nvPr>
            <p:ph type="title"/>
          </p:nvPr>
        </p:nvSpPr>
        <p:spPr>
          <a:xfrm>
            <a:off x="407223" y="787066"/>
            <a:ext cx="3313522" cy="2223156"/>
          </a:xfrm>
          <a:prstGeom prst="rect">
            <a:avLst/>
          </a:prstGeom>
        </p:spPr>
        <p:txBody>
          <a:bodyPr/>
          <a:lstStyle>
            <a:lvl1pPr>
              <a:defRPr sz="3600"/>
            </a:lvl1pPr>
          </a:lstStyle>
          <a:p>
            <a:pPr/>
            <a:r>
              <a:t>Title Text</a:t>
            </a:r>
          </a:p>
        </p:txBody>
      </p:sp>
      <p:sp>
        <p:nvSpPr>
          <p:cNvPr id="159" name="Body Level One…"/>
          <p:cNvSpPr txBox="1"/>
          <p:nvPr>
            <p:ph type="body" sz="half" idx="1"/>
          </p:nvPr>
        </p:nvSpPr>
        <p:spPr>
          <a:xfrm>
            <a:off x="3979852" y="987427"/>
            <a:ext cx="4161753" cy="4873627"/>
          </a:xfrm>
          <a:prstGeom prst="rect">
            <a:avLst/>
          </a:prstGeom>
        </p:spPr>
        <p:txBody>
          <a:bodyPr/>
          <a:lstStyle>
            <a:lvl2pPr marL="25400" indent="-254000">
              <a:buSzPct val="100000"/>
              <a:buChar char="•"/>
            </a:lvl2pPr>
            <a:lvl4pPr marL="783771" indent="-326571">
              <a:buSzPct val="100000"/>
              <a:buChar char="•"/>
            </a:lvl4pPr>
          </a:lstStyle>
          <a:p>
            <a:pPr/>
            <a:r>
              <a:t>Body Level One</a:t>
            </a:r>
          </a:p>
          <a:p>
            <a:pPr lvl="1"/>
            <a:r>
              <a:t>Body Level Two</a:t>
            </a:r>
          </a:p>
          <a:p>
            <a:pPr lvl="2"/>
            <a:r>
              <a:t>Body Level Three</a:t>
            </a:r>
          </a:p>
          <a:p>
            <a:pPr lvl="3"/>
            <a:r>
              <a:t>Body Level Four</a:t>
            </a:r>
          </a:p>
          <a:p>
            <a:pPr lvl="4"/>
            <a:r>
              <a:t>Body Level Five</a:t>
            </a:r>
          </a:p>
        </p:txBody>
      </p:sp>
      <p:sp>
        <p:nvSpPr>
          <p:cNvPr id="160" name="Text Placeholder 3"/>
          <p:cNvSpPr/>
          <p:nvPr>
            <p:ph type="body" sz="quarter" idx="21"/>
          </p:nvPr>
        </p:nvSpPr>
        <p:spPr>
          <a:xfrm>
            <a:off x="407223" y="3428998"/>
            <a:ext cx="3313522" cy="2439991"/>
          </a:xfrm>
          <a:prstGeom prst="rect">
            <a:avLst/>
          </a:prstGeom>
        </p:spPr>
        <p:txBody>
          <a:bodyPr/>
          <a:lstStyle/>
          <a:p>
            <a:pPr/>
          </a:p>
        </p:txBody>
      </p:sp>
      <p:grpSp>
        <p:nvGrpSpPr>
          <p:cNvPr id="164" name="Graphic 78"/>
          <p:cNvGrpSpPr/>
          <p:nvPr/>
        </p:nvGrpSpPr>
        <p:grpSpPr>
          <a:xfrm>
            <a:off x="407236" y="3188267"/>
            <a:ext cx="748374" cy="53397"/>
            <a:chOff x="-9" y="0"/>
            <a:chExt cx="748372" cy="53395"/>
          </a:xfrm>
        </p:grpSpPr>
        <p:sp>
          <p:nvSpPr>
            <p:cNvPr id="161" name="Graphic 78"/>
            <p:cNvSpPr/>
            <p:nvPr/>
          </p:nvSpPr>
          <p:spPr>
            <a:xfrm>
              <a:off x="1264" y="40694"/>
              <a:ext cx="12702" cy="12702"/>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162" name="Graphic 78"/>
            <p:cNvSpPr/>
            <p:nvPr/>
          </p:nvSpPr>
          <p:spPr>
            <a:xfrm>
              <a:off x="735661" y="-1"/>
              <a:ext cx="12703" cy="12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163" name="Graphic 78"/>
            <p:cNvSpPr/>
            <p:nvPr/>
          </p:nvSpPr>
          <p:spPr>
            <a:xfrm>
              <a:off x="-10" y="5200"/>
              <a:ext cx="746419" cy="45726"/>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grpSp>
      <p:sp>
        <p:nvSpPr>
          <p:cNvPr id="1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72" name="Freeform: Shape 18"/>
          <p:cNvSpPr/>
          <p:nvPr/>
        </p:nvSpPr>
        <p:spPr>
          <a:xfrm>
            <a:off x="7488752" y="5516622"/>
            <a:ext cx="1872738" cy="1341379"/>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grpSp>
        <p:nvGrpSpPr>
          <p:cNvPr id="180" name="Group 19"/>
          <p:cNvGrpSpPr/>
          <p:nvPr/>
        </p:nvGrpSpPr>
        <p:grpSpPr>
          <a:xfrm>
            <a:off x="8274266" y="5204032"/>
            <a:ext cx="680420" cy="802501"/>
            <a:chOff x="0" y="1"/>
            <a:chExt cx="680418" cy="802500"/>
          </a:xfrm>
        </p:grpSpPr>
        <p:sp>
          <p:nvSpPr>
            <p:cNvPr id="173" name="Freeform: Shape 20"/>
            <p:cNvSpPr/>
            <p:nvPr/>
          </p:nvSpPr>
          <p:spPr>
            <a:xfrm>
              <a:off x="192935" y="686293"/>
              <a:ext cx="100616" cy="116209"/>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4" name="Freeform: Shape 21"/>
            <p:cNvSpPr/>
            <p:nvPr/>
          </p:nvSpPr>
          <p:spPr>
            <a:xfrm>
              <a:off x="3948" y="547080"/>
              <a:ext cx="113512" cy="197310"/>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5" name="Freeform: Shape 22"/>
            <p:cNvSpPr/>
            <p:nvPr/>
          </p:nvSpPr>
          <p:spPr>
            <a:xfrm>
              <a:off x="576925" y="648185"/>
              <a:ext cx="103493" cy="94885"/>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176" name="Graphic 12"/>
            <p:cNvSpPr/>
            <p:nvPr/>
          </p:nvSpPr>
          <p:spPr>
            <a:xfrm>
              <a:off x="152069" y="1"/>
              <a:ext cx="141485" cy="162030"/>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77" name="Graphic 15"/>
            <p:cNvSpPr/>
            <p:nvPr/>
          </p:nvSpPr>
          <p:spPr>
            <a:xfrm>
              <a:off x="512388" y="109098"/>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78" name="Graphic 15"/>
            <p:cNvSpPr/>
            <p:nvPr/>
          </p:nvSpPr>
          <p:spPr>
            <a:xfrm>
              <a:off x="-1" y="236614"/>
              <a:ext cx="64537"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179" name="Freeform: Shape 26"/>
            <p:cNvSpPr/>
            <p:nvPr/>
          </p:nvSpPr>
          <p:spPr>
            <a:xfrm>
              <a:off x="309975" y="402362"/>
              <a:ext cx="135930" cy="141285"/>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Avenir Next LT Pro"/>
                </a:defRPr>
              </a:pPr>
            </a:p>
          </p:txBody>
        </p:sp>
      </p:grpSp>
      <p:sp>
        <p:nvSpPr>
          <p:cNvPr id="181" name="Freeform: Shape 7"/>
          <p:cNvSpPr/>
          <p:nvPr/>
        </p:nvSpPr>
        <p:spPr>
          <a:xfrm rot="5400000">
            <a:off x="346369" y="-346370"/>
            <a:ext cx="1085326" cy="177806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sp>
        <p:nvSpPr>
          <p:cNvPr id="182" name="Title Text"/>
          <p:cNvSpPr txBox="1"/>
          <p:nvPr>
            <p:ph type="title"/>
          </p:nvPr>
        </p:nvSpPr>
        <p:spPr>
          <a:xfrm>
            <a:off x="407223" y="787066"/>
            <a:ext cx="3019326" cy="2223156"/>
          </a:xfrm>
          <a:prstGeom prst="rect">
            <a:avLst/>
          </a:prstGeom>
        </p:spPr>
        <p:txBody>
          <a:bodyPr/>
          <a:lstStyle>
            <a:lvl1pPr>
              <a:defRPr sz="3600"/>
            </a:lvl1pPr>
          </a:lstStyle>
          <a:p>
            <a:pPr/>
            <a:r>
              <a:t>Title Text</a:t>
            </a:r>
          </a:p>
        </p:txBody>
      </p:sp>
      <p:sp>
        <p:nvSpPr>
          <p:cNvPr id="183" name="Picture Placeholder 2"/>
          <p:cNvSpPr/>
          <p:nvPr>
            <p:ph type="pic" sz="half" idx="21"/>
          </p:nvPr>
        </p:nvSpPr>
        <p:spPr>
          <a:xfrm>
            <a:off x="3979852" y="987427"/>
            <a:ext cx="4161753" cy="4873627"/>
          </a:xfrm>
          <a:prstGeom prst="rect">
            <a:avLst/>
          </a:prstGeom>
        </p:spPr>
        <p:txBody>
          <a:bodyPr lIns="91439" tIns="45719" rIns="91439" bIns="45719">
            <a:noAutofit/>
          </a:bodyPr>
          <a:lstStyle/>
          <a:p>
            <a:pPr/>
          </a:p>
        </p:txBody>
      </p:sp>
      <p:sp>
        <p:nvSpPr>
          <p:cNvPr id="184" name="Body Level One…"/>
          <p:cNvSpPr txBox="1"/>
          <p:nvPr>
            <p:ph type="body" sz="quarter" idx="1"/>
          </p:nvPr>
        </p:nvSpPr>
        <p:spPr>
          <a:xfrm>
            <a:off x="407223" y="3429001"/>
            <a:ext cx="3019326" cy="243998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grpSp>
        <p:nvGrpSpPr>
          <p:cNvPr id="188" name="Graphic 78"/>
          <p:cNvGrpSpPr/>
          <p:nvPr/>
        </p:nvGrpSpPr>
        <p:grpSpPr>
          <a:xfrm>
            <a:off x="407236" y="3188267"/>
            <a:ext cx="748374" cy="53397"/>
            <a:chOff x="-9" y="0"/>
            <a:chExt cx="748372" cy="53395"/>
          </a:xfrm>
        </p:grpSpPr>
        <p:sp>
          <p:nvSpPr>
            <p:cNvPr id="185" name="Graphic 78"/>
            <p:cNvSpPr/>
            <p:nvPr/>
          </p:nvSpPr>
          <p:spPr>
            <a:xfrm>
              <a:off x="1264" y="40694"/>
              <a:ext cx="12702" cy="12702"/>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186" name="Graphic 78"/>
            <p:cNvSpPr/>
            <p:nvPr/>
          </p:nvSpPr>
          <p:spPr>
            <a:xfrm>
              <a:off x="735661" y="-1"/>
              <a:ext cx="12703" cy="12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187" name="Graphic 78"/>
            <p:cNvSpPr/>
            <p:nvPr/>
          </p:nvSpPr>
          <p:spPr>
            <a:xfrm>
              <a:off x="-10" y="5200"/>
              <a:ext cx="746419" cy="45726"/>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grpSp>
      <p:sp>
        <p:nvSpPr>
          <p:cNvPr id="1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3F0E9"/>
        </a:solidFill>
      </p:bgPr>
    </p:bg>
    <p:spTree>
      <p:nvGrpSpPr>
        <p:cNvPr id="1" name=""/>
        <p:cNvGrpSpPr/>
        <p:nvPr/>
      </p:nvGrpSpPr>
      <p:grpSpPr>
        <a:xfrm>
          <a:off x="0" y="0"/>
          <a:ext cx="0" cy="0"/>
          <a:chOff x="0" y="0"/>
          <a:chExt cx="0" cy="0"/>
        </a:xfrm>
      </p:grpSpPr>
      <p:sp>
        <p:nvSpPr>
          <p:cNvPr id="2" name="Freeform: Shape 18"/>
          <p:cNvSpPr/>
          <p:nvPr/>
        </p:nvSpPr>
        <p:spPr>
          <a:xfrm>
            <a:off x="7488752" y="5516622"/>
            <a:ext cx="1872738" cy="1341379"/>
          </a:xfrm>
          <a:custGeom>
            <a:avLst/>
            <a:gdLst/>
            <a:ahLst/>
            <a:cxnLst>
              <a:cxn ang="0">
                <a:pos x="wd2" y="hd2"/>
              </a:cxn>
              <a:cxn ang="5400000">
                <a:pos x="wd2" y="hd2"/>
              </a:cxn>
              <a:cxn ang="10800000">
                <a:pos x="wd2" y="hd2"/>
              </a:cxn>
              <a:cxn ang="16200000">
                <a:pos x="wd2" y="hd2"/>
              </a:cxn>
            </a:cxnLst>
            <a:rect l="0" t="0" r="r" b="b"/>
            <a:pathLst>
              <a:path w="21600" h="21560" fill="norm" stroke="1" extrusionOk="0">
                <a:moveTo>
                  <a:pt x="17937" y="4"/>
                </a:moveTo>
                <a:cubicBezTo>
                  <a:pt x="18986" y="38"/>
                  <a:pt x="20040" y="290"/>
                  <a:pt x="21095" y="716"/>
                </a:cubicBezTo>
                <a:lnTo>
                  <a:pt x="21600" y="947"/>
                </a:lnTo>
                <a:lnTo>
                  <a:pt x="21600" y="21560"/>
                </a:lnTo>
                <a:lnTo>
                  <a:pt x="0" y="21560"/>
                </a:lnTo>
                <a:lnTo>
                  <a:pt x="118" y="21346"/>
                </a:lnTo>
                <a:cubicBezTo>
                  <a:pt x="2876" y="16539"/>
                  <a:pt x="5716" y="11870"/>
                  <a:pt x="8292" y="7393"/>
                </a:cubicBezTo>
                <a:cubicBezTo>
                  <a:pt x="10093" y="4262"/>
                  <a:pt x="11919" y="2264"/>
                  <a:pt x="13763" y="1144"/>
                </a:cubicBezTo>
                <a:cubicBezTo>
                  <a:pt x="15145" y="305"/>
                  <a:pt x="16538" y="-40"/>
                  <a:pt x="17937" y="4"/>
                </a:cubicBezTo>
                <a:close/>
              </a:path>
            </a:pathLst>
          </a:custGeom>
          <a:solidFill>
            <a:srgbClr val="E5C4BA">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grpSp>
        <p:nvGrpSpPr>
          <p:cNvPr id="10" name="Group 19"/>
          <p:cNvGrpSpPr/>
          <p:nvPr/>
        </p:nvGrpSpPr>
        <p:grpSpPr>
          <a:xfrm>
            <a:off x="8274266" y="5204032"/>
            <a:ext cx="680420" cy="802501"/>
            <a:chOff x="0" y="1"/>
            <a:chExt cx="680418" cy="802500"/>
          </a:xfrm>
        </p:grpSpPr>
        <p:sp>
          <p:nvSpPr>
            <p:cNvPr id="3" name="Freeform: Shape 20"/>
            <p:cNvSpPr/>
            <p:nvPr/>
          </p:nvSpPr>
          <p:spPr>
            <a:xfrm>
              <a:off x="192935" y="686293"/>
              <a:ext cx="100616" cy="116209"/>
            </a:xfrm>
            <a:custGeom>
              <a:avLst/>
              <a:gdLst/>
              <a:ahLst/>
              <a:cxnLst>
                <a:cxn ang="0">
                  <a:pos x="wd2" y="hd2"/>
                </a:cxn>
                <a:cxn ang="5400000">
                  <a:pos x="wd2" y="hd2"/>
                </a:cxn>
                <a:cxn ang="10800000">
                  <a:pos x="wd2" y="hd2"/>
                </a:cxn>
                <a:cxn ang="16200000">
                  <a:pos x="wd2" y="hd2"/>
                </a:cxn>
              </a:cxnLst>
              <a:rect l="0" t="0" r="r" b="b"/>
              <a:pathLst>
                <a:path w="20300" h="19524" fill="norm" stroke="1" extrusionOk="0">
                  <a:moveTo>
                    <a:pt x="10645" y="47"/>
                  </a:moveTo>
                  <a:cubicBezTo>
                    <a:pt x="12706" y="-144"/>
                    <a:pt x="14846" y="255"/>
                    <a:pt x="16586" y="1150"/>
                  </a:cubicBezTo>
                  <a:cubicBezTo>
                    <a:pt x="19569" y="2686"/>
                    <a:pt x="21376" y="5675"/>
                    <a:pt x="19594" y="9646"/>
                  </a:cubicBezTo>
                  <a:cubicBezTo>
                    <a:pt x="17541" y="14217"/>
                    <a:pt x="7923" y="21456"/>
                    <a:pt x="3035" y="19045"/>
                  </a:cubicBezTo>
                  <a:cubicBezTo>
                    <a:pt x="809" y="17945"/>
                    <a:pt x="-224" y="14983"/>
                    <a:pt x="41" y="12345"/>
                  </a:cubicBezTo>
                  <a:cubicBezTo>
                    <a:pt x="413" y="8650"/>
                    <a:pt x="2734" y="5009"/>
                    <a:pt x="5177" y="2486"/>
                  </a:cubicBezTo>
                  <a:cubicBezTo>
                    <a:pt x="6602" y="1020"/>
                    <a:pt x="8584" y="238"/>
                    <a:pt x="10645"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4" name="Freeform: Shape 21"/>
            <p:cNvSpPr/>
            <p:nvPr/>
          </p:nvSpPr>
          <p:spPr>
            <a:xfrm>
              <a:off x="3948" y="547080"/>
              <a:ext cx="113512" cy="197310"/>
            </a:xfrm>
            <a:custGeom>
              <a:avLst/>
              <a:gdLst/>
              <a:ahLst/>
              <a:cxnLst>
                <a:cxn ang="0">
                  <a:pos x="wd2" y="hd2"/>
                </a:cxn>
                <a:cxn ang="5400000">
                  <a:pos x="wd2" y="hd2"/>
                </a:cxn>
                <a:cxn ang="10800000">
                  <a:pos x="wd2" y="hd2"/>
                </a:cxn>
                <a:cxn ang="16200000">
                  <a:pos x="wd2" y="hd2"/>
                </a:cxn>
              </a:cxnLst>
              <a:rect l="0" t="0" r="r" b="b"/>
              <a:pathLst>
                <a:path w="20813" h="19838" fill="norm" stroke="1" extrusionOk="0">
                  <a:moveTo>
                    <a:pt x="15903" y="47"/>
                  </a:moveTo>
                  <a:cubicBezTo>
                    <a:pt x="18180" y="-152"/>
                    <a:pt x="20085" y="245"/>
                    <a:pt x="20687" y="1861"/>
                  </a:cubicBezTo>
                  <a:cubicBezTo>
                    <a:pt x="20893" y="2409"/>
                    <a:pt x="20809" y="2987"/>
                    <a:pt x="20700" y="3542"/>
                  </a:cubicBezTo>
                  <a:cubicBezTo>
                    <a:pt x="19758" y="8367"/>
                    <a:pt x="16987" y="12907"/>
                    <a:pt x="12885" y="16501"/>
                  </a:cubicBezTo>
                  <a:cubicBezTo>
                    <a:pt x="10301" y="18767"/>
                    <a:pt x="6720" y="21448"/>
                    <a:pt x="3268" y="18617"/>
                  </a:cubicBezTo>
                  <a:cubicBezTo>
                    <a:pt x="204" y="16105"/>
                    <a:pt x="-707" y="11153"/>
                    <a:pt x="542" y="7990"/>
                  </a:cubicBezTo>
                  <a:cubicBezTo>
                    <a:pt x="1362" y="5911"/>
                    <a:pt x="3395" y="4259"/>
                    <a:pt x="5740" y="3116"/>
                  </a:cubicBezTo>
                  <a:cubicBezTo>
                    <a:pt x="7284" y="2363"/>
                    <a:pt x="12109" y="378"/>
                    <a:pt x="15903" y="47"/>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5" name="Freeform: Shape 22"/>
            <p:cNvSpPr/>
            <p:nvPr/>
          </p:nvSpPr>
          <p:spPr>
            <a:xfrm>
              <a:off x="576925" y="648185"/>
              <a:ext cx="103493" cy="94885"/>
            </a:xfrm>
            <a:custGeom>
              <a:avLst/>
              <a:gdLst/>
              <a:ahLst/>
              <a:cxnLst>
                <a:cxn ang="0">
                  <a:pos x="wd2" y="hd2"/>
                </a:cxn>
                <a:cxn ang="5400000">
                  <a:pos x="wd2" y="hd2"/>
                </a:cxn>
                <a:cxn ang="10800000">
                  <a:pos x="wd2" y="hd2"/>
                </a:cxn>
                <a:cxn ang="16200000">
                  <a:pos x="wd2" y="hd2"/>
                </a:cxn>
              </a:cxnLst>
              <a:rect l="0" t="0" r="r" b="b"/>
              <a:pathLst>
                <a:path w="20439" h="19884" fill="norm" stroke="1" extrusionOk="0">
                  <a:moveTo>
                    <a:pt x="11087" y="93"/>
                  </a:moveTo>
                  <a:cubicBezTo>
                    <a:pt x="14709" y="-636"/>
                    <a:pt x="18367" y="3018"/>
                    <a:pt x="19805" y="7404"/>
                  </a:cubicBezTo>
                  <a:cubicBezTo>
                    <a:pt x="21035" y="11167"/>
                    <a:pt x="20636" y="15471"/>
                    <a:pt x="17180" y="18025"/>
                  </a:cubicBezTo>
                  <a:cubicBezTo>
                    <a:pt x="13203" y="20964"/>
                    <a:pt x="2453" y="20802"/>
                    <a:pt x="378" y="14741"/>
                  </a:cubicBezTo>
                  <a:cubicBezTo>
                    <a:pt x="-565" y="11979"/>
                    <a:pt x="362" y="8288"/>
                    <a:pt x="2013" y="5897"/>
                  </a:cubicBezTo>
                  <a:cubicBezTo>
                    <a:pt x="4329" y="2549"/>
                    <a:pt x="7975" y="724"/>
                    <a:pt x="11087" y="93"/>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Avenir Next LT Pro Light"/>
                  <a:ea typeface="Avenir Next LT Pro Light"/>
                  <a:cs typeface="Avenir Next LT Pro Light"/>
                  <a:sym typeface="Avenir Next LT Pro Light"/>
                </a:defRPr>
              </a:pPr>
            </a:p>
          </p:txBody>
        </p:sp>
        <p:sp>
          <p:nvSpPr>
            <p:cNvPr id="6" name="Graphic 12"/>
            <p:cNvSpPr/>
            <p:nvPr/>
          </p:nvSpPr>
          <p:spPr>
            <a:xfrm>
              <a:off x="152069" y="1"/>
              <a:ext cx="141485" cy="162030"/>
            </a:xfrm>
            <a:custGeom>
              <a:avLst/>
              <a:gdLst/>
              <a:ahLst/>
              <a:cxnLst>
                <a:cxn ang="0">
                  <a:pos x="wd2" y="hd2"/>
                </a:cxn>
                <a:cxn ang="5400000">
                  <a:pos x="wd2" y="hd2"/>
                </a:cxn>
                <a:cxn ang="10800000">
                  <a:pos x="wd2" y="hd2"/>
                </a:cxn>
                <a:cxn ang="16200000">
                  <a:pos x="wd2" y="hd2"/>
                </a:cxn>
              </a:cxnLst>
              <a:rect l="0" t="0" r="r" b="b"/>
              <a:pathLst>
                <a:path w="19150" h="21288" fill="norm" stroke="1" extrusionOk="0">
                  <a:moveTo>
                    <a:pt x="363" y="14008"/>
                  </a:moveTo>
                  <a:cubicBezTo>
                    <a:pt x="325" y="13736"/>
                    <a:pt x="-947" y="6624"/>
                    <a:pt x="1509" y="3726"/>
                  </a:cubicBezTo>
                  <a:cubicBezTo>
                    <a:pt x="3966" y="827"/>
                    <a:pt x="3492" y="85"/>
                    <a:pt x="6294" y="7"/>
                  </a:cubicBezTo>
                  <a:cubicBezTo>
                    <a:pt x="9097" y="-70"/>
                    <a:pt x="13300" y="482"/>
                    <a:pt x="15211" y="2690"/>
                  </a:cubicBezTo>
                  <a:cubicBezTo>
                    <a:pt x="17121" y="4899"/>
                    <a:pt x="20653" y="10970"/>
                    <a:pt x="18450" y="15077"/>
                  </a:cubicBezTo>
                  <a:cubicBezTo>
                    <a:pt x="16248" y="19184"/>
                    <a:pt x="14665" y="20978"/>
                    <a:pt x="11717" y="21254"/>
                  </a:cubicBezTo>
                  <a:cubicBezTo>
                    <a:pt x="8769" y="21530"/>
                    <a:pt x="4020" y="20081"/>
                    <a:pt x="2601" y="18080"/>
                  </a:cubicBezTo>
                  <a:cubicBezTo>
                    <a:pt x="1182" y="16078"/>
                    <a:pt x="581" y="15595"/>
                    <a:pt x="363" y="14008"/>
                  </a:cubicBezTo>
                  <a:close/>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7" name="Graphic 15"/>
            <p:cNvSpPr/>
            <p:nvPr/>
          </p:nvSpPr>
          <p:spPr>
            <a:xfrm>
              <a:off x="512388" y="109098"/>
              <a:ext cx="64536"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8" name="Graphic 15"/>
            <p:cNvSpPr/>
            <p:nvPr/>
          </p:nvSpPr>
          <p:spPr>
            <a:xfrm>
              <a:off x="-1" y="236614"/>
              <a:ext cx="64537" cy="76810"/>
            </a:xfrm>
            <a:custGeom>
              <a:avLst/>
              <a:gdLst/>
              <a:ahLst/>
              <a:cxnLst>
                <a:cxn ang="0">
                  <a:pos x="wd2" y="hd2"/>
                </a:cxn>
                <a:cxn ang="5400000">
                  <a:pos x="wd2" y="hd2"/>
                </a:cxn>
                <a:cxn ang="10800000">
                  <a:pos x="wd2" y="hd2"/>
                </a:cxn>
                <a:cxn ang="16200000">
                  <a:pos x="wd2" y="hd2"/>
                </a:cxn>
              </a:cxnLst>
              <a:rect l="0" t="0" r="r" b="b"/>
              <a:pathLst>
                <a:path w="20753" h="19856" fill="norm" stroke="1" extrusionOk="0">
                  <a:moveTo>
                    <a:pt x="70" y="12221"/>
                  </a:moveTo>
                  <a:cubicBezTo>
                    <a:pt x="70" y="12024"/>
                    <a:pt x="-798" y="2033"/>
                    <a:pt x="3577" y="809"/>
                  </a:cubicBezTo>
                  <a:cubicBezTo>
                    <a:pt x="7953" y="-415"/>
                    <a:pt x="10291" y="-297"/>
                    <a:pt x="14101" y="1480"/>
                  </a:cubicBezTo>
                  <a:cubicBezTo>
                    <a:pt x="17910" y="3257"/>
                    <a:pt x="20802" y="5548"/>
                    <a:pt x="20752" y="8608"/>
                  </a:cubicBezTo>
                  <a:cubicBezTo>
                    <a:pt x="20702" y="11668"/>
                    <a:pt x="19174" y="15245"/>
                    <a:pt x="18090" y="16083"/>
                  </a:cubicBezTo>
                  <a:cubicBezTo>
                    <a:pt x="17005" y="16920"/>
                    <a:pt x="16100" y="18855"/>
                    <a:pt x="13007" y="19092"/>
                  </a:cubicBezTo>
                  <a:cubicBezTo>
                    <a:pt x="9914" y="19329"/>
                    <a:pt x="6255" y="21185"/>
                    <a:pt x="4256" y="18065"/>
                  </a:cubicBezTo>
                  <a:cubicBezTo>
                    <a:pt x="2257" y="14946"/>
                    <a:pt x="50" y="14997"/>
                    <a:pt x="60" y="11734"/>
                  </a:cubicBezTo>
                </a:path>
              </a:pathLst>
            </a:custGeom>
            <a:solidFill>
              <a:schemeClr val="accent1"/>
            </a:solidFill>
            <a:ln w="12700" cap="flat">
              <a:noFill/>
              <a:miter lim="400000"/>
            </a:ln>
            <a:effectLst/>
          </p:spPr>
          <p:txBody>
            <a:bodyPr wrap="square" lIns="45718" tIns="45718" rIns="45718" bIns="45718" numCol="1" anchor="ctr">
              <a:noAutofit/>
            </a:bodyPr>
            <a:lstStyle/>
            <a:p>
              <a:pPr>
                <a:defRPr>
                  <a:latin typeface="+mj-lt"/>
                  <a:ea typeface="+mj-ea"/>
                  <a:cs typeface="+mj-cs"/>
                  <a:sym typeface="Avenir Next LT Pro"/>
                </a:defRPr>
              </a:pPr>
            </a:p>
          </p:txBody>
        </p:sp>
        <p:sp>
          <p:nvSpPr>
            <p:cNvPr id="9" name="Freeform: Shape 26"/>
            <p:cNvSpPr/>
            <p:nvPr/>
          </p:nvSpPr>
          <p:spPr>
            <a:xfrm>
              <a:off x="309975" y="402362"/>
              <a:ext cx="135930" cy="141285"/>
            </a:xfrm>
            <a:custGeom>
              <a:avLst/>
              <a:gdLst/>
              <a:ahLst/>
              <a:cxnLst>
                <a:cxn ang="0">
                  <a:pos x="wd2" y="hd2"/>
                </a:cxn>
                <a:cxn ang="5400000">
                  <a:pos x="wd2" y="hd2"/>
                </a:cxn>
                <a:cxn ang="10800000">
                  <a:pos x="wd2" y="hd2"/>
                </a:cxn>
                <a:cxn ang="16200000">
                  <a:pos x="wd2" y="hd2"/>
                </a:cxn>
              </a:cxnLst>
              <a:rect l="0" t="0" r="r" b="b"/>
              <a:pathLst>
                <a:path w="18731" h="21216" fill="norm" stroke="1" extrusionOk="0">
                  <a:moveTo>
                    <a:pt x="5636" y="2"/>
                  </a:moveTo>
                  <a:cubicBezTo>
                    <a:pt x="11272" y="-34"/>
                    <a:pt x="21537" y="352"/>
                    <a:pt x="18011" y="7867"/>
                  </a:cubicBezTo>
                  <a:cubicBezTo>
                    <a:pt x="17357" y="9262"/>
                    <a:pt x="16392" y="10289"/>
                    <a:pt x="15446" y="11289"/>
                  </a:cubicBezTo>
                  <a:cubicBezTo>
                    <a:pt x="12790" y="14095"/>
                    <a:pt x="10134" y="16901"/>
                    <a:pt x="7479" y="19707"/>
                  </a:cubicBezTo>
                  <a:cubicBezTo>
                    <a:pt x="6622" y="20612"/>
                    <a:pt x="5576" y="21566"/>
                    <a:pt x="4562" y="21087"/>
                  </a:cubicBezTo>
                  <a:cubicBezTo>
                    <a:pt x="3790" y="20722"/>
                    <a:pt x="3320" y="19634"/>
                    <a:pt x="2950" y="18605"/>
                  </a:cubicBezTo>
                  <a:cubicBezTo>
                    <a:pt x="1371" y="14217"/>
                    <a:pt x="378" y="9407"/>
                    <a:pt x="39" y="4505"/>
                  </a:cubicBezTo>
                  <a:cubicBezTo>
                    <a:pt x="-63" y="3043"/>
                    <a:pt x="-16" y="1300"/>
                    <a:pt x="841" y="476"/>
                  </a:cubicBezTo>
                  <a:cubicBezTo>
                    <a:pt x="1373" y="-32"/>
                    <a:pt x="2061" y="-19"/>
                    <a:pt x="2700" y="12"/>
                  </a:cubicBezTo>
                  <a:cubicBezTo>
                    <a:pt x="3281" y="41"/>
                    <a:pt x="4335" y="10"/>
                    <a:pt x="5636" y="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solidFill>
                    <a:srgbClr val="FFFFFF"/>
                  </a:solidFill>
                  <a:latin typeface="+mj-lt"/>
                  <a:ea typeface="+mj-ea"/>
                  <a:cs typeface="+mj-cs"/>
                  <a:sym typeface="Avenir Next LT Pro"/>
                </a:defRPr>
              </a:pPr>
            </a:p>
          </p:txBody>
        </p:sp>
      </p:grpSp>
      <p:sp>
        <p:nvSpPr>
          <p:cNvPr id="11" name="Freeform: Shape 7"/>
          <p:cNvSpPr/>
          <p:nvPr/>
        </p:nvSpPr>
        <p:spPr>
          <a:xfrm rot="5400000">
            <a:off x="346369" y="-346370"/>
            <a:ext cx="1085326" cy="1778065"/>
          </a:xfrm>
          <a:custGeom>
            <a:avLst/>
            <a:gdLst/>
            <a:ahLst/>
            <a:cxnLst>
              <a:cxn ang="0">
                <a:pos x="wd2" y="hd2"/>
              </a:cxn>
              <a:cxn ang="5400000">
                <a:pos x="wd2" y="hd2"/>
              </a:cxn>
              <a:cxn ang="10800000">
                <a:pos x="wd2" y="hd2"/>
              </a:cxn>
              <a:cxn ang="16200000">
                <a:pos x="wd2" y="hd2"/>
              </a:cxn>
            </a:cxnLst>
            <a:rect l="0" t="0" r="r" b="b"/>
            <a:pathLst>
              <a:path w="21531" h="21600" fill="norm" stroke="1" extrusionOk="0">
                <a:moveTo>
                  <a:pt x="0" y="21600"/>
                </a:moveTo>
                <a:lnTo>
                  <a:pt x="0" y="0"/>
                </a:lnTo>
                <a:lnTo>
                  <a:pt x="1053" y="42"/>
                </a:lnTo>
                <a:cubicBezTo>
                  <a:pt x="8040" y="686"/>
                  <a:pt x="12154" y="4539"/>
                  <a:pt x="15674" y="8141"/>
                </a:cubicBezTo>
                <a:cubicBezTo>
                  <a:pt x="18597" y="11134"/>
                  <a:pt x="21600" y="14302"/>
                  <a:pt x="21530" y="18130"/>
                </a:cubicBezTo>
                <a:cubicBezTo>
                  <a:pt x="21516" y="18927"/>
                  <a:pt x="21373" y="19717"/>
                  <a:pt x="21125" y="20503"/>
                </a:cubicBezTo>
                <a:lnTo>
                  <a:pt x="20706" y="21600"/>
                </a:lnTo>
                <a:lnTo>
                  <a:pt x="0" y="21600"/>
                </a:lnTo>
                <a:close/>
              </a:path>
            </a:pathLst>
          </a:custGeom>
          <a:solidFill>
            <a:srgbClr val="DCD9C3">
              <a:alpha val="50000"/>
            </a:srgbClr>
          </a:solidFill>
          <a:ln w="12700">
            <a:miter lim="400000"/>
          </a:ln>
        </p:spPr>
        <p:txBody>
          <a:bodyPr lIns="45718" tIns="45718" rIns="45718" bIns="45718" anchor="ctr"/>
          <a:lstStyle/>
          <a:p>
            <a:pPr algn="ctr">
              <a:defRPr>
                <a:solidFill>
                  <a:srgbClr val="FFFFFF"/>
                </a:solidFill>
                <a:latin typeface="+mj-lt"/>
                <a:ea typeface="+mj-ea"/>
                <a:cs typeface="+mj-cs"/>
                <a:sym typeface="Avenir Next LT Pro"/>
              </a:defRPr>
            </a:pPr>
          </a:p>
        </p:txBody>
      </p:sp>
      <p:sp>
        <p:nvSpPr>
          <p:cNvPr id="12" name="Title Text"/>
          <p:cNvSpPr txBox="1"/>
          <p:nvPr>
            <p:ph type="title"/>
          </p:nvPr>
        </p:nvSpPr>
        <p:spPr>
          <a:xfrm>
            <a:off x="407223" y="1122362"/>
            <a:ext cx="7734382" cy="197834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13" name="Body Level One…"/>
          <p:cNvSpPr txBox="1"/>
          <p:nvPr>
            <p:ph type="body" idx="1"/>
          </p:nvPr>
        </p:nvSpPr>
        <p:spPr>
          <a:xfrm>
            <a:off x="407223" y="3509964"/>
            <a:ext cx="7734382" cy="174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grpSp>
        <p:nvGrpSpPr>
          <p:cNvPr id="17" name="Graphic 78"/>
          <p:cNvGrpSpPr/>
          <p:nvPr/>
        </p:nvGrpSpPr>
        <p:grpSpPr>
          <a:xfrm>
            <a:off x="407236" y="3262490"/>
            <a:ext cx="748374" cy="53397"/>
            <a:chOff x="-9" y="0"/>
            <a:chExt cx="748372" cy="53395"/>
          </a:xfrm>
        </p:grpSpPr>
        <p:sp>
          <p:nvSpPr>
            <p:cNvPr id="14" name="Graphic 78"/>
            <p:cNvSpPr/>
            <p:nvPr/>
          </p:nvSpPr>
          <p:spPr>
            <a:xfrm>
              <a:off x="1264" y="40694"/>
              <a:ext cx="12702" cy="12702"/>
            </a:xfrm>
            <a:custGeom>
              <a:avLst/>
              <a:gdLst/>
              <a:ahLst/>
              <a:cxnLst>
                <a:cxn ang="0">
                  <a:pos x="wd2" y="hd2"/>
                </a:cxn>
                <a:cxn ang="5400000">
                  <a:pos x="wd2" y="hd2"/>
                </a:cxn>
                <a:cxn ang="10800000">
                  <a:pos x="wd2" y="hd2"/>
                </a:cxn>
                <a:cxn ang="16200000">
                  <a:pos x="wd2" y="hd2"/>
                </a:cxn>
              </a:cxnLst>
              <a:rect l="0" t="0" r="r" b="b"/>
              <a:pathLst>
                <a:path w="21600" h="19980" fill="norm" stroke="1" extrusionOk="0">
                  <a:moveTo>
                    <a:pt x="0" y="339"/>
                  </a:moveTo>
                  <a:cubicBezTo>
                    <a:pt x="4927" y="16049"/>
                    <a:pt x="13516" y="17362"/>
                    <a:pt x="21600" y="19980"/>
                  </a:cubicBezTo>
                  <a:cubicBezTo>
                    <a:pt x="15347" y="4923"/>
                    <a:pt x="8779" y="-1620"/>
                    <a:pt x="0" y="339"/>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15" name="Graphic 78"/>
            <p:cNvSpPr/>
            <p:nvPr/>
          </p:nvSpPr>
          <p:spPr>
            <a:xfrm>
              <a:off x="735661" y="-1"/>
              <a:ext cx="12703" cy="127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017" y="0"/>
                    <a:pt x="7611" y="10743"/>
                    <a:pt x="0" y="21600"/>
                  </a:cubicBezTo>
                  <a:cubicBezTo>
                    <a:pt x="7201" y="21600"/>
                    <a:pt x="14607" y="21600"/>
                    <a:pt x="21600"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sp>
          <p:nvSpPr>
            <p:cNvPr id="16" name="Graphic 78"/>
            <p:cNvSpPr/>
            <p:nvPr/>
          </p:nvSpPr>
          <p:spPr>
            <a:xfrm>
              <a:off x="-10" y="5200"/>
              <a:ext cx="746419" cy="45726"/>
            </a:xfrm>
            <a:custGeom>
              <a:avLst/>
              <a:gdLst/>
              <a:ahLst/>
              <a:cxnLst>
                <a:cxn ang="0">
                  <a:pos x="wd2" y="hd2"/>
                </a:cxn>
                <a:cxn ang="5400000">
                  <a:pos x="wd2" y="hd2"/>
                </a:cxn>
                <a:cxn ang="10800000">
                  <a:pos x="wd2" y="hd2"/>
                </a:cxn>
                <a:cxn ang="16200000">
                  <a:pos x="wd2" y="hd2"/>
                </a:cxn>
              </a:cxnLst>
              <a:rect l="0" t="0" r="r" b="b"/>
              <a:pathLst>
                <a:path w="21445" h="21368" fill="norm" stroke="1" extrusionOk="0">
                  <a:moveTo>
                    <a:pt x="5607" y="21082"/>
                  </a:moveTo>
                  <a:cubicBezTo>
                    <a:pt x="5821" y="19668"/>
                    <a:pt x="6163" y="21439"/>
                    <a:pt x="6412" y="20580"/>
                  </a:cubicBezTo>
                  <a:cubicBezTo>
                    <a:pt x="6410" y="20652"/>
                    <a:pt x="6526" y="20688"/>
                    <a:pt x="6519" y="21010"/>
                  </a:cubicBezTo>
                  <a:cubicBezTo>
                    <a:pt x="6518" y="20437"/>
                    <a:pt x="6807" y="21099"/>
                    <a:pt x="6673" y="20419"/>
                  </a:cubicBezTo>
                  <a:cubicBezTo>
                    <a:pt x="6693" y="20223"/>
                    <a:pt x="7011" y="20223"/>
                    <a:pt x="6851" y="20777"/>
                  </a:cubicBezTo>
                  <a:cubicBezTo>
                    <a:pt x="7291" y="20974"/>
                    <a:pt x="9397" y="21493"/>
                    <a:pt x="9870" y="21225"/>
                  </a:cubicBezTo>
                  <a:cubicBezTo>
                    <a:pt x="9810" y="20813"/>
                    <a:pt x="9663" y="21082"/>
                    <a:pt x="9609" y="20437"/>
                  </a:cubicBezTo>
                  <a:cubicBezTo>
                    <a:pt x="10234" y="20992"/>
                    <a:pt x="10914" y="21260"/>
                    <a:pt x="11501" y="20473"/>
                  </a:cubicBezTo>
                  <a:cubicBezTo>
                    <a:pt x="11331" y="19399"/>
                    <a:pt x="12026" y="20849"/>
                    <a:pt x="11943" y="19471"/>
                  </a:cubicBezTo>
                  <a:cubicBezTo>
                    <a:pt x="11983" y="19793"/>
                    <a:pt x="12189" y="19936"/>
                    <a:pt x="12067" y="20223"/>
                  </a:cubicBezTo>
                  <a:cubicBezTo>
                    <a:pt x="12137" y="20240"/>
                    <a:pt x="12204" y="20348"/>
                    <a:pt x="12254" y="20187"/>
                  </a:cubicBezTo>
                  <a:lnTo>
                    <a:pt x="12165" y="20008"/>
                  </a:lnTo>
                  <a:cubicBezTo>
                    <a:pt x="12400" y="19918"/>
                    <a:pt x="12529" y="20419"/>
                    <a:pt x="12683" y="19829"/>
                  </a:cubicBezTo>
                  <a:lnTo>
                    <a:pt x="12596" y="19560"/>
                  </a:lnTo>
                  <a:cubicBezTo>
                    <a:pt x="12737" y="19525"/>
                    <a:pt x="12854" y="19471"/>
                    <a:pt x="12910" y="20115"/>
                  </a:cubicBezTo>
                  <a:lnTo>
                    <a:pt x="12765" y="20312"/>
                  </a:lnTo>
                  <a:cubicBezTo>
                    <a:pt x="12999" y="20294"/>
                    <a:pt x="13140" y="20258"/>
                    <a:pt x="13335" y="19900"/>
                  </a:cubicBezTo>
                  <a:lnTo>
                    <a:pt x="13265" y="19882"/>
                  </a:lnTo>
                  <a:cubicBezTo>
                    <a:pt x="13514" y="19238"/>
                    <a:pt x="14811" y="18683"/>
                    <a:pt x="15040" y="17878"/>
                  </a:cubicBezTo>
                  <a:lnTo>
                    <a:pt x="14935" y="17377"/>
                  </a:lnTo>
                  <a:lnTo>
                    <a:pt x="15131" y="16948"/>
                  </a:lnTo>
                  <a:cubicBezTo>
                    <a:pt x="15108" y="16948"/>
                    <a:pt x="15037" y="18594"/>
                    <a:pt x="15017" y="18433"/>
                  </a:cubicBezTo>
                  <a:cubicBezTo>
                    <a:pt x="15587" y="18683"/>
                    <a:pt x="18137" y="17162"/>
                    <a:pt x="18256" y="19202"/>
                  </a:cubicBezTo>
                  <a:cubicBezTo>
                    <a:pt x="18444" y="19149"/>
                    <a:pt x="18369" y="19525"/>
                    <a:pt x="18309" y="17860"/>
                  </a:cubicBezTo>
                  <a:cubicBezTo>
                    <a:pt x="18505" y="17932"/>
                    <a:pt x="20040" y="16679"/>
                    <a:pt x="19751" y="18075"/>
                  </a:cubicBezTo>
                  <a:cubicBezTo>
                    <a:pt x="19798" y="18093"/>
                    <a:pt x="19869" y="18021"/>
                    <a:pt x="19912" y="18200"/>
                  </a:cubicBezTo>
                  <a:cubicBezTo>
                    <a:pt x="19827" y="17771"/>
                    <a:pt x="20058" y="17914"/>
                    <a:pt x="19992" y="17735"/>
                  </a:cubicBezTo>
                  <a:cubicBezTo>
                    <a:pt x="21246" y="20437"/>
                    <a:pt x="20766" y="6872"/>
                    <a:pt x="21445" y="1092"/>
                  </a:cubicBezTo>
                  <a:cubicBezTo>
                    <a:pt x="21274" y="895"/>
                    <a:pt x="20714" y="1361"/>
                    <a:pt x="21276" y="537"/>
                  </a:cubicBezTo>
                  <a:cubicBezTo>
                    <a:pt x="20784" y="-107"/>
                    <a:pt x="20365" y="233"/>
                    <a:pt x="19875" y="358"/>
                  </a:cubicBezTo>
                  <a:lnTo>
                    <a:pt x="19901" y="197"/>
                  </a:lnTo>
                  <a:cubicBezTo>
                    <a:pt x="19814" y="-71"/>
                    <a:pt x="19642" y="287"/>
                    <a:pt x="19485" y="0"/>
                  </a:cubicBezTo>
                  <a:cubicBezTo>
                    <a:pt x="18765" y="1146"/>
                    <a:pt x="16106" y="663"/>
                    <a:pt x="15170" y="1182"/>
                  </a:cubicBezTo>
                  <a:lnTo>
                    <a:pt x="15195" y="1110"/>
                  </a:lnTo>
                  <a:cubicBezTo>
                    <a:pt x="13987" y="1020"/>
                    <a:pt x="11966" y="2112"/>
                    <a:pt x="10738" y="1450"/>
                  </a:cubicBezTo>
                  <a:cubicBezTo>
                    <a:pt x="9718" y="4456"/>
                    <a:pt x="7264" y="1020"/>
                    <a:pt x="6070" y="2577"/>
                  </a:cubicBezTo>
                  <a:lnTo>
                    <a:pt x="6097" y="2416"/>
                  </a:lnTo>
                  <a:cubicBezTo>
                    <a:pt x="5811" y="2667"/>
                    <a:pt x="4195" y="2059"/>
                    <a:pt x="3863" y="2291"/>
                  </a:cubicBezTo>
                  <a:lnTo>
                    <a:pt x="3908" y="2381"/>
                  </a:lnTo>
                  <a:cubicBezTo>
                    <a:pt x="3618" y="2774"/>
                    <a:pt x="3658" y="2076"/>
                    <a:pt x="3430" y="1862"/>
                  </a:cubicBezTo>
                  <a:cubicBezTo>
                    <a:pt x="2440" y="5262"/>
                    <a:pt x="1262" y="3526"/>
                    <a:pt x="149" y="2291"/>
                  </a:cubicBezTo>
                  <a:cubicBezTo>
                    <a:pt x="-55" y="6675"/>
                    <a:pt x="-155" y="21493"/>
                    <a:pt x="563" y="19328"/>
                  </a:cubicBezTo>
                  <a:cubicBezTo>
                    <a:pt x="563" y="19328"/>
                    <a:pt x="378" y="19274"/>
                    <a:pt x="378" y="19274"/>
                  </a:cubicBezTo>
                  <a:cubicBezTo>
                    <a:pt x="514" y="19381"/>
                    <a:pt x="419" y="19596"/>
                    <a:pt x="367" y="19829"/>
                  </a:cubicBezTo>
                  <a:cubicBezTo>
                    <a:pt x="414" y="19829"/>
                    <a:pt x="606" y="20187"/>
                    <a:pt x="484" y="19793"/>
                  </a:cubicBezTo>
                  <a:cubicBezTo>
                    <a:pt x="1406" y="20312"/>
                    <a:pt x="2638" y="20688"/>
                    <a:pt x="3442" y="21064"/>
                  </a:cubicBezTo>
                  <a:cubicBezTo>
                    <a:pt x="3729" y="21296"/>
                    <a:pt x="4022" y="20044"/>
                    <a:pt x="4276" y="21368"/>
                  </a:cubicBezTo>
                  <a:cubicBezTo>
                    <a:pt x="4235" y="21028"/>
                    <a:pt x="5586" y="20992"/>
                    <a:pt x="5607" y="21082"/>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j-lt"/>
                  <a:ea typeface="+mj-ea"/>
                  <a:cs typeface="+mj-cs"/>
                  <a:sym typeface="Avenir Next LT Pro"/>
                </a:defRPr>
              </a:pPr>
            </a:p>
          </p:txBody>
        </p:sp>
      </p:grpSp>
      <p:sp>
        <p:nvSpPr>
          <p:cNvPr id="18" name="Slide Number"/>
          <p:cNvSpPr txBox="1"/>
          <p:nvPr>
            <p:ph type="sldNum" sz="quarter" idx="2"/>
          </p:nvPr>
        </p:nvSpPr>
        <p:spPr>
          <a:xfrm>
            <a:off x="9023238" y="6423345"/>
            <a:ext cx="259216" cy="231139"/>
          </a:xfrm>
          <a:prstGeom prst="rect">
            <a:avLst/>
          </a:prstGeom>
          <a:ln w="12700">
            <a:miter lim="400000"/>
          </a:ln>
        </p:spPr>
        <p:txBody>
          <a:bodyPr wrap="none" lIns="45718" tIns="45718" rIns="45718" bIns="45718" anchor="ctr">
            <a:spAutoFit/>
          </a:bodyPr>
          <a:lstStyle>
            <a:lvl1pPr algn="ctr">
              <a:defRPr spc="110" sz="900">
                <a:solidFill>
                  <a:srgbClr val="595959"/>
                </a:solidFill>
                <a:latin typeface="+mj-lt"/>
                <a:ea typeface="+mj-ea"/>
                <a:cs typeface="+mj-cs"/>
                <a:sym typeface="Avenir Next LT Pro"/>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1pPr>
      <a:lvl2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2pPr>
      <a:lvl3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3pPr>
      <a:lvl4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4pPr>
      <a:lvl5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5pPr>
      <a:lvl6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6pPr>
      <a:lvl7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7pPr>
      <a:lvl8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8pPr>
      <a:lvl9pPr marL="0" marR="0" indent="0" algn="l" defTabSz="914400" rtl="0" latinLnBrk="0">
        <a:lnSpc>
          <a:spcPct val="100000"/>
        </a:lnSpc>
        <a:spcBef>
          <a:spcPts val="0"/>
        </a:spcBef>
        <a:spcAft>
          <a:spcPts val="0"/>
        </a:spcAft>
        <a:buClrTx/>
        <a:buSzTx/>
        <a:buFontTx/>
        <a:buNone/>
        <a:tabLst/>
        <a:defRPr b="0" baseline="0" cap="none" i="1" spc="0" strike="noStrike" sz="4000" u="none">
          <a:solidFill>
            <a:srgbClr val="000000"/>
          </a:solidFill>
          <a:uFillTx/>
          <a:latin typeface="Georgia Pro Semibold"/>
          <a:ea typeface="Georgia Pro Semibold"/>
          <a:cs typeface="Georgia Pro Semibold"/>
          <a:sym typeface="Georgia Pro Semibold"/>
        </a:defRPr>
      </a:lvl9pPr>
    </p:titleStyle>
    <p:bodyStyle>
      <a:lvl1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j-lt"/>
          <a:ea typeface="+mj-ea"/>
          <a:cs typeface="+mj-cs"/>
          <a:sym typeface="Avenir Next LT Pro"/>
        </a:defRPr>
      </a:lvl1pPr>
      <a:lvl2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j-lt"/>
          <a:ea typeface="+mj-ea"/>
          <a:cs typeface="+mj-cs"/>
          <a:sym typeface="Avenir Next LT Pro"/>
        </a:defRPr>
      </a:lvl2pPr>
      <a:lvl3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j-lt"/>
          <a:ea typeface="+mj-ea"/>
          <a:cs typeface="+mj-cs"/>
          <a:sym typeface="Avenir Next LT Pro"/>
        </a:defRPr>
      </a:lvl3pPr>
      <a:lvl4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j-lt"/>
          <a:ea typeface="+mj-ea"/>
          <a:cs typeface="+mj-cs"/>
          <a:sym typeface="Avenir Next LT Pro"/>
        </a:defRPr>
      </a:lvl4pPr>
      <a:lvl5pPr marL="0" marR="0" indent="0" algn="l" defTabSz="914400" rtl="0" latinLnBrk="0">
        <a:lnSpc>
          <a:spcPct val="110000"/>
        </a:lnSpc>
        <a:spcBef>
          <a:spcPts val="1000"/>
        </a:spcBef>
        <a:spcAft>
          <a:spcPts val="0"/>
        </a:spcAft>
        <a:buClrTx/>
        <a:buSzTx/>
        <a:buFontTx/>
        <a:buNone/>
        <a:tabLst/>
        <a:defRPr b="0" baseline="0" cap="none" i="0" spc="0" strike="noStrike" sz="2000" u="none">
          <a:solidFill>
            <a:srgbClr val="000000"/>
          </a:solidFill>
          <a:uFillTx/>
          <a:latin typeface="+mj-lt"/>
          <a:ea typeface="+mj-ea"/>
          <a:cs typeface="+mj-cs"/>
          <a:sym typeface="Avenir Next LT Pro"/>
        </a:defRPr>
      </a:lvl5pPr>
      <a:lvl6pPr marL="25400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j-lt"/>
          <a:ea typeface="+mj-ea"/>
          <a:cs typeface="+mj-cs"/>
          <a:sym typeface="Avenir Next LT Pro"/>
        </a:defRPr>
      </a:lvl6pPr>
      <a:lvl7pPr marL="29972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j-lt"/>
          <a:ea typeface="+mj-ea"/>
          <a:cs typeface="+mj-cs"/>
          <a:sym typeface="Avenir Next LT Pro"/>
        </a:defRPr>
      </a:lvl7pPr>
      <a:lvl8pPr marL="34544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j-lt"/>
          <a:ea typeface="+mj-ea"/>
          <a:cs typeface="+mj-cs"/>
          <a:sym typeface="Avenir Next LT Pro"/>
        </a:defRPr>
      </a:lvl8pPr>
      <a:lvl9pPr marL="3911600" marR="0" indent="-254000" algn="l" defTabSz="914400" rtl="0" latinLnBrk="0">
        <a:lnSpc>
          <a:spcPct val="110000"/>
        </a:lnSpc>
        <a:spcBef>
          <a:spcPts val="1000"/>
        </a:spcBef>
        <a:spcAft>
          <a:spcPts val="0"/>
        </a:spcAft>
        <a:buClrTx/>
        <a:buSzPct val="100000"/>
        <a:buFontTx/>
        <a:buChar char="•"/>
        <a:tabLst/>
        <a:defRPr b="0" baseline="0" cap="none" i="0" spc="0" strike="noStrike" sz="2000" u="none">
          <a:solidFill>
            <a:srgbClr val="000000"/>
          </a:solidFill>
          <a:uFillTx/>
          <a:latin typeface="+mj-lt"/>
          <a:ea typeface="+mj-ea"/>
          <a:cs typeface="+mj-cs"/>
          <a:sym typeface="Avenir Next LT Pro"/>
        </a:defRPr>
      </a:lvl9pPr>
    </p:bodyStyle>
    <p:otherStyle>
      <a:lvl1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1pPr>
      <a:lvl2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2pPr>
      <a:lvl3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3pPr>
      <a:lvl4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4pPr>
      <a:lvl5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5pPr>
      <a:lvl6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6pPr>
      <a:lvl7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7pPr>
      <a:lvl8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8pPr>
      <a:lvl9pPr marL="0" marR="0" indent="0" algn="ctr" defTabSz="914400" rtl="0" latinLnBrk="0">
        <a:lnSpc>
          <a:spcPct val="100000"/>
        </a:lnSpc>
        <a:spcBef>
          <a:spcPts val="0"/>
        </a:spcBef>
        <a:spcAft>
          <a:spcPts val="0"/>
        </a:spcAft>
        <a:buClrTx/>
        <a:buSzTx/>
        <a:buFontTx/>
        <a:buNone/>
        <a:tabLst/>
        <a:defRPr b="0" baseline="0" cap="none" i="0" spc="110" strike="noStrike" sz="900" u="none">
          <a:solidFill>
            <a:schemeClr val="tx1"/>
          </a:solidFill>
          <a:uFillTx/>
          <a:latin typeface="+mn-lt"/>
          <a:ea typeface="+mn-ea"/>
          <a:cs typeface="+mn-cs"/>
          <a:sym typeface="Avenir Next LT Pr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ctrTitle"/>
          </p:nvPr>
        </p:nvSpPr>
        <p:spPr>
          <a:xfrm>
            <a:off x="407225" y="1122363"/>
            <a:ext cx="8845551" cy="1978345"/>
          </a:xfrm>
          <a:prstGeom prst="rect">
            <a:avLst/>
          </a:prstGeom>
        </p:spPr>
        <p:txBody>
          <a:bodyPr/>
          <a:lstStyle/>
          <a:p>
            <a:pPr algn="ctr">
              <a:defRPr i="0"/>
            </a:pPr>
            <a:r>
              <a:t>CSE423</a:t>
            </a:r>
            <a:br/>
            <a:r>
              <a:t>Virtualization and Cloud Computing</a:t>
            </a:r>
          </a:p>
        </p:txBody>
      </p:sp>
      <p:sp>
        <p:nvSpPr>
          <p:cNvPr id="199" name="Subtitle 2"/>
          <p:cNvSpPr txBox="1"/>
          <p:nvPr>
            <p:ph type="subTitle" sz="half" idx="1"/>
          </p:nvPr>
        </p:nvSpPr>
        <p:spPr>
          <a:xfrm>
            <a:off x="407224" y="3509964"/>
            <a:ext cx="7734380" cy="1747837"/>
          </a:xfrm>
          <a:prstGeom prst="rect">
            <a:avLst/>
          </a:prstGeom>
        </p:spPr>
        <p:txBody>
          <a:bodyPr/>
          <a:lstStyle/>
          <a:p>
            <a:pPr>
              <a:lnSpc>
                <a:spcPct val="99000"/>
              </a:lnSpc>
            </a:pPr>
            <a:r>
              <a:t>Faculty Name:</a:t>
            </a:r>
          </a:p>
          <a:p>
            <a:pPr>
              <a:lnSpc>
                <a:spcPct val="99000"/>
              </a:lnSpc>
            </a:pPr>
            <a:r>
              <a:t>Dr. Madhavi Dhingra</a:t>
            </a:r>
          </a:p>
          <a:p>
            <a:pPr>
              <a:lnSpc>
                <a:spcPct val="99000"/>
              </a:lnSpc>
            </a:pPr>
            <a:r>
              <a:t>Assistant Professor</a:t>
            </a:r>
          </a:p>
          <a:p>
            <a:pPr>
              <a:lnSpc>
                <a:spcPct val="99000"/>
              </a:lnSpc>
            </a:pPr>
            <a:r>
              <a:t>Sitting Room-&gt; 34-202</a:t>
            </a:r>
          </a:p>
        </p:txBody>
      </p:sp>
      <p:pic>
        <p:nvPicPr>
          <p:cNvPr id="200" name="Picture 3" descr="Picture 3"/>
          <p:cNvPicPr>
            <a:picLocks noChangeAspect="1"/>
          </p:cNvPicPr>
          <p:nvPr/>
        </p:nvPicPr>
        <p:blipFill>
          <a:blip r:embed="rId2">
            <a:extLst/>
          </a:blip>
          <a:stretch>
            <a:fillRect/>
          </a:stretch>
        </p:blipFill>
        <p:spPr>
          <a:xfrm>
            <a:off x="0" y="0"/>
            <a:ext cx="2466166" cy="111815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Background"/>
          <p:cNvSpPr txBox="1"/>
          <p:nvPr>
            <p:ph type="title"/>
          </p:nvPr>
        </p:nvSpPr>
        <p:spPr>
          <a:prstGeom prst="rect">
            <a:avLst/>
          </a:prstGeom>
        </p:spPr>
        <p:txBody>
          <a:bodyPr/>
          <a:lstStyle/>
          <a:p>
            <a:pPr/>
            <a:r>
              <a:t>Background</a:t>
            </a:r>
          </a:p>
        </p:txBody>
      </p:sp>
      <p:sp>
        <p:nvSpPr>
          <p:cNvPr id="203" name="Let’s take a look at the background of computations of computer software and why it failed for the modern era.…"/>
          <p:cNvSpPr txBox="1"/>
          <p:nvPr>
            <p:ph type="body" idx="1"/>
          </p:nvPr>
        </p:nvSpPr>
        <p:spPr>
          <a:prstGeom prst="rect">
            <a:avLst/>
          </a:prstGeom>
        </p:spPr>
        <p:txBody>
          <a:bodyPr/>
          <a:lstStyle/>
          <a:p>
            <a:pPr defTabSz="704087">
              <a:spcBef>
                <a:spcPts val="700"/>
              </a:spcBef>
              <a:defRPr sz="1540"/>
            </a:pPr>
            <a:r>
              <a:t>Let’s take a look at the background of computations of computer software and why it failed for the modern era. </a:t>
            </a:r>
          </a:p>
          <a:p>
            <a:pPr defTabSz="704087">
              <a:spcBef>
                <a:spcPts val="700"/>
              </a:spcBef>
              <a:defRPr sz="1540"/>
            </a:pPr>
            <a:r>
              <a:t>Computer software was written conventionally for serial computing. This meant that to solve a problem, an algorithm divides the problem into smaller instructions. These discrete instructions are then executed on the Central Processing Unit of a computer one by one. Only after one instruction is finished, next one starts. </a:t>
            </a:r>
          </a:p>
          <a:p>
            <a:pPr defTabSz="704087">
              <a:spcBef>
                <a:spcPts val="700"/>
              </a:spcBef>
              <a:defRPr sz="1540"/>
            </a:pPr>
          </a:p>
          <a:p>
            <a:pPr defTabSz="704087">
              <a:spcBef>
                <a:spcPts val="700"/>
              </a:spcBef>
              <a:defRPr sz="1540"/>
            </a:pPr>
            <a:r>
              <a:t>A real-life example of this would be people standing in a queue waiting for a movie ticket and there is only a cashier. The cashier is giving tickets one by one to the persons. The complexity of this situation increases when there are 2 queues and only one cashier. </a:t>
            </a:r>
          </a:p>
          <a:p>
            <a:pPr defTabSz="704087">
              <a:spcBef>
                <a:spcPts val="700"/>
              </a:spcBef>
              <a:defRPr sz="1540"/>
            </a:pPr>
            <a:r>
              <a:t>So, in short, Serial Computing is following: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What is Virtualization?"/>
          <p:cNvSpPr txBox="1"/>
          <p:nvPr>
            <p:ph type="title"/>
          </p:nvPr>
        </p:nvSpPr>
        <p:spPr>
          <a:xfrm>
            <a:off x="403666" y="787069"/>
            <a:ext cx="7737938" cy="1325564"/>
          </a:xfrm>
          <a:prstGeom prst="rect">
            <a:avLst/>
          </a:prstGeom>
        </p:spPr>
        <p:txBody>
          <a:bodyPr/>
          <a:lstStyle>
            <a:lvl1pPr defTabSz="457200">
              <a:spcBef>
                <a:spcPts val="1500"/>
              </a:spcBef>
              <a:defRPr b="1" i="0" sz="2800">
                <a:solidFill>
                  <a:srgbClr val="232F3E"/>
                </a:solidFill>
                <a:latin typeface="+mn-lt"/>
                <a:ea typeface="+mn-ea"/>
                <a:cs typeface="+mn-cs"/>
                <a:sym typeface="Helvetica"/>
              </a:defRPr>
            </a:lvl1pPr>
          </a:lstStyle>
          <a:p>
            <a:pPr/>
            <a:r>
              <a:t>What is Parallel Computing?</a:t>
            </a:r>
          </a:p>
        </p:txBody>
      </p:sp>
      <p:sp>
        <p:nvSpPr>
          <p:cNvPr id="206" name="Virtualization is technology that you can use to create virtual representations of servers, storage, networks, and other physical machines.…"/>
          <p:cNvSpPr txBox="1"/>
          <p:nvPr>
            <p:ph type="body" idx="1"/>
          </p:nvPr>
        </p:nvSpPr>
        <p:spPr>
          <a:xfrm>
            <a:off x="403666" y="2521885"/>
            <a:ext cx="7737938" cy="3549048"/>
          </a:xfrm>
          <a:prstGeom prst="rect">
            <a:avLst/>
          </a:prstGeom>
        </p:spPr>
        <p:txBody>
          <a:bodyPr/>
          <a:lstStyle/>
          <a:p>
            <a:pPr marL="188494" indent="-188494" algn="just" defTabSz="429768">
              <a:lnSpc>
                <a:spcPct val="100000"/>
              </a:lnSpc>
              <a:spcBef>
                <a:spcPts val="0"/>
              </a:spcBef>
              <a:buSzPct val="100000"/>
              <a:buChar char="•"/>
              <a:defRPr sz="1800">
                <a:latin typeface="+mn-lt"/>
                <a:ea typeface="+mn-ea"/>
                <a:cs typeface="+mn-cs"/>
                <a:sym typeface="Helvetica"/>
              </a:defRPr>
            </a:pPr>
            <a:r>
              <a:t>Parallel computing refers to the process of executing several processors an application or computation simultaneously. </a:t>
            </a:r>
          </a:p>
          <a:p>
            <a:pPr marL="188494" indent="-188494" algn="just" defTabSz="429768">
              <a:lnSpc>
                <a:spcPct val="100000"/>
              </a:lnSpc>
              <a:spcBef>
                <a:spcPts val="0"/>
              </a:spcBef>
              <a:buSzPct val="100000"/>
              <a:buChar char="•"/>
              <a:defRPr sz="1800">
                <a:latin typeface="+mn-lt"/>
                <a:ea typeface="+mn-ea"/>
                <a:cs typeface="+mn-cs"/>
                <a:sym typeface="Helvetica"/>
              </a:defRPr>
            </a:pPr>
            <a:r>
              <a:t>Generally, it is a kind of computing architecture where the large problems break into independent, smaller, usually similar parts that can be processed in one go. It is done by multiple CPUs communicating via shared memory, which combines results upon completion. It helps in performing large computations as it divides the large problem between more than one processor.</a:t>
            </a:r>
          </a:p>
          <a:p>
            <a:pPr marL="188494" indent="-188494" algn="just" defTabSz="429768">
              <a:lnSpc>
                <a:spcPct val="100000"/>
              </a:lnSpc>
              <a:spcBef>
                <a:spcPts val="0"/>
              </a:spcBef>
              <a:buSzPct val="100000"/>
              <a:buChar char="•"/>
              <a:defRPr sz="1800">
                <a:latin typeface="+mn-lt"/>
                <a:ea typeface="+mn-ea"/>
                <a:cs typeface="+mn-cs"/>
                <a:sym typeface="Helvetica"/>
              </a:defRPr>
            </a:pPr>
            <a:r>
              <a:t>Parallel computing also helps in faster application processing and task resolution by increasing the available computation power of systems. The parallel computing principles are used by most supercomputers employ to operate.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Why is virtualization important?"/>
          <p:cNvSpPr txBox="1"/>
          <p:nvPr>
            <p:ph type="title"/>
          </p:nvPr>
        </p:nvSpPr>
        <p:spPr>
          <a:xfrm>
            <a:off x="403666" y="787069"/>
            <a:ext cx="7737938" cy="1325564"/>
          </a:xfrm>
          <a:prstGeom prst="rect">
            <a:avLst/>
          </a:prstGeom>
        </p:spPr>
        <p:txBody>
          <a:bodyPr/>
          <a:lstStyle>
            <a:lvl1pPr defTabSz="457200">
              <a:spcBef>
                <a:spcPts val="1500"/>
              </a:spcBef>
              <a:defRPr b="1" i="0" sz="2800">
                <a:solidFill>
                  <a:srgbClr val="232F3E"/>
                </a:solidFill>
                <a:latin typeface="+mn-lt"/>
                <a:ea typeface="+mn-ea"/>
                <a:cs typeface="+mn-cs"/>
                <a:sym typeface="Helvetica"/>
              </a:defRPr>
            </a:lvl1pPr>
          </a:lstStyle>
          <a:p>
            <a:pPr/>
            <a:r>
              <a:t>Why?</a:t>
            </a:r>
          </a:p>
        </p:txBody>
      </p:sp>
      <p:sp>
        <p:nvSpPr>
          <p:cNvPr id="209" name="By using virtualization, you can interact with any hardware resource with greater flexibility.…"/>
          <p:cNvSpPr txBox="1"/>
          <p:nvPr>
            <p:ph type="body" idx="1"/>
          </p:nvPr>
        </p:nvSpPr>
        <p:spPr>
          <a:xfrm>
            <a:off x="403666" y="2521885"/>
            <a:ext cx="7737938" cy="3549048"/>
          </a:xfrm>
          <a:prstGeom prst="rect">
            <a:avLst/>
          </a:prstGeom>
        </p:spPr>
        <p:txBody>
          <a:bodyPr/>
          <a:lstStyle/>
          <a:p>
            <a:pPr marL="200526" indent="-200526" algn="just" defTabSz="457200">
              <a:lnSpc>
                <a:spcPct val="100000"/>
              </a:lnSpc>
              <a:spcBef>
                <a:spcPts val="0"/>
              </a:spcBef>
              <a:buSzPct val="100000"/>
              <a:buChar char="•"/>
              <a:defRPr>
                <a:latin typeface="+mn-lt"/>
                <a:ea typeface="+mn-ea"/>
                <a:cs typeface="+mn-cs"/>
                <a:sym typeface="Helvetica"/>
              </a:defRPr>
            </a:pPr>
            <a:r>
              <a:t>There are many reasons to use parallel computing, such as save time and money, provide concurrency, solve larger problems, etc. Furthermore, parallel computing reduces complexity.</a:t>
            </a:r>
          </a:p>
          <a:p>
            <a:pPr marL="200526" indent="-200526" algn="just" defTabSz="457200">
              <a:lnSpc>
                <a:spcPct val="100000"/>
              </a:lnSpc>
              <a:spcBef>
                <a:spcPts val="0"/>
              </a:spcBef>
              <a:buSzPct val="100000"/>
              <a:buChar char="•"/>
              <a:defRPr>
                <a:latin typeface="+mn-lt"/>
                <a:ea typeface="+mn-ea"/>
                <a:cs typeface="+mn-cs"/>
                <a:sym typeface="Helvetica"/>
              </a:defRPr>
            </a:pPr>
          </a:p>
          <a:p>
            <a:pPr marL="200526" indent="-200526" algn="just" defTabSz="457200">
              <a:lnSpc>
                <a:spcPct val="100000"/>
              </a:lnSpc>
              <a:spcBef>
                <a:spcPts val="0"/>
              </a:spcBef>
              <a:buSzPct val="100000"/>
              <a:buChar char="•"/>
              <a:defRPr>
                <a:latin typeface="+mn-lt"/>
                <a:ea typeface="+mn-ea"/>
                <a:cs typeface="+mn-cs"/>
                <a:sym typeface="Helvetica"/>
              </a:defRPr>
            </a:pPr>
            <a:r>
              <a:t>In the real-life example of parallel computing, there are two queues to get a ticket of anything; if two cashiers are giving tickets to 2 persons simultaneously, it helps to save time as well as reduce complexity.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Virtualization example"/>
          <p:cNvSpPr txBox="1"/>
          <p:nvPr>
            <p:ph type="title"/>
          </p:nvPr>
        </p:nvSpPr>
        <p:spPr>
          <a:xfrm>
            <a:off x="403666" y="787069"/>
            <a:ext cx="7737938" cy="1325564"/>
          </a:xfrm>
          <a:prstGeom prst="rect">
            <a:avLst/>
          </a:prstGeom>
        </p:spPr>
        <p:txBody>
          <a:bodyPr/>
          <a:lstStyle/>
          <a:p>
            <a:pPr/>
            <a:r>
              <a:t>Types of Parallel Computing</a:t>
            </a:r>
          </a:p>
        </p:txBody>
      </p:sp>
      <p:sp>
        <p:nvSpPr>
          <p:cNvPr id="212" name="Consider a company that needs servers for three functions:…"/>
          <p:cNvSpPr txBox="1"/>
          <p:nvPr>
            <p:ph type="body" idx="1"/>
          </p:nvPr>
        </p:nvSpPr>
        <p:spPr>
          <a:xfrm>
            <a:off x="403666" y="2521885"/>
            <a:ext cx="8552568" cy="4304846"/>
          </a:xfrm>
          <a:prstGeom prst="rect">
            <a:avLst/>
          </a:prstGeom>
        </p:spPr>
        <p:txBody>
          <a:bodyPr/>
          <a:lstStyle/>
          <a:p>
            <a:pPr marL="160421" indent="-160421" algn="just" defTabSz="740662">
              <a:spcBef>
                <a:spcPts val="800"/>
              </a:spcBef>
              <a:buSzPct val="100000"/>
              <a:buChar char="•"/>
              <a:defRPr sz="1600"/>
            </a:pPr>
            <a:r>
              <a:t>Bit-level parallelism: The form of parallel computing in which every task is dependent on processor word size. In terms of performing a task on large-sized data, it reduces the number of instructions the processor must execute. There is a need to split the operation into series of instructions. For example, there is an 8-bit processor, and you want to do an operation on 16-bit numbers. </a:t>
            </a:r>
          </a:p>
          <a:p>
            <a:pPr marL="160421" indent="-160421" algn="just" defTabSz="740662">
              <a:spcBef>
                <a:spcPts val="800"/>
              </a:spcBef>
              <a:buSzPct val="100000"/>
              <a:buChar char="•"/>
              <a:defRPr sz="1600"/>
            </a:pPr>
          </a:p>
          <a:p>
            <a:pPr marL="160421" indent="-160421" algn="just" defTabSz="740662">
              <a:spcBef>
                <a:spcPts val="800"/>
              </a:spcBef>
              <a:buSzPct val="100000"/>
              <a:buChar char="•"/>
              <a:defRPr sz="1600"/>
            </a:pPr>
            <a:r>
              <a:t>Instruction-level parallelism: In a single CPU clock cycle, the processor decides in instruction-level parallelism how many instructions are implemented at the same time. </a:t>
            </a:r>
          </a:p>
          <a:p>
            <a:pPr marL="160421" indent="-160421" algn="just" defTabSz="740662">
              <a:spcBef>
                <a:spcPts val="800"/>
              </a:spcBef>
              <a:buSzPct val="100000"/>
              <a:buChar char="•"/>
              <a:defRPr sz="1600"/>
            </a:pPr>
          </a:p>
          <a:p>
            <a:pPr marL="160421" indent="-160421" algn="just" defTabSz="740662">
              <a:spcBef>
                <a:spcPts val="800"/>
              </a:spcBef>
              <a:buSzPct val="100000"/>
              <a:buChar char="•"/>
              <a:defRPr sz="1600"/>
            </a:pPr>
            <a:r>
              <a:t>Task Parallelism: Task parallelism is the form of parallelism in which the tasks are decomposed into subtasks. Then, each subtask is allocated for execution. And, the execution of subtasks is performed concurrently by processors.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What are the benefits of virtualization?"/>
          <p:cNvSpPr txBox="1"/>
          <p:nvPr>
            <p:ph type="title"/>
          </p:nvPr>
        </p:nvSpPr>
        <p:spPr>
          <a:xfrm>
            <a:off x="403666" y="266369"/>
            <a:ext cx="8392980" cy="1325564"/>
          </a:xfrm>
          <a:prstGeom prst="rect">
            <a:avLst/>
          </a:prstGeom>
        </p:spPr>
        <p:txBody>
          <a:bodyPr/>
          <a:lstStyle/>
          <a:p>
            <a:pPr/>
            <a:r>
              <a:t>Advantages</a:t>
            </a:r>
          </a:p>
        </p:txBody>
      </p:sp>
      <p:sp>
        <p:nvSpPr>
          <p:cNvPr id="215" name="Virtualization provides several benefits to any organization:…"/>
          <p:cNvSpPr txBox="1"/>
          <p:nvPr>
            <p:ph type="body" idx="1"/>
          </p:nvPr>
        </p:nvSpPr>
        <p:spPr>
          <a:xfrm>
            <a:off x="320468" y="1391586"/>
            <a:ext cx="8718964" cy="4811506"/>
          </a:xfrm>
          <a:prstGeom prst="rect">
            <a:avLst/>
          </a:prstGeom>
        </p:spPr>
        <p:txBody>
          <a:bodyPr/>
          <a:lstStyle/>
          <a:p>
            <a:pPr algn="just" defTabSz="640079">
              <a:spcBef>
                <a:spcPts val="700"/>
              </a:spcBef>
              <a:defRPr sz="1400"/>
            </a:pPr>
          </a:p>
          <a:p>
            <a:pPr algn="just" defTabSz="640079">
              <a:spcBef>
                <a:spcPts val="700"/>
              </a:spcBef>
              <a:defRPr sz="1400"/>
            </a:pPr>
          </a:p>
          <a:p>
            <a:pPr algn="just" defTabSz="640079">
              <a:spcBef>
                <a:spcPts val="700"/>
              </a:spcBef>
              <a:defRPr sz="1400"/>
            </a:pPr>
          </a:p>
          <a:p>
            <a:pPr marL="140368" indent="-140368" algn="just" defTabSz="640079">
              <a:spcBef>
                <a:spcPts val="700"/>
              </a:spcBef>
              <a:buSzPct val="100000"/>
              <a:buChar char="•"/>
              <a:defRPr sz="1400"/>
            </a:pPr>
            <a:r>
              <a:t>In parallel computing, more resources are used to complete the task that led to decrease the time and cut possible costs. Also, cheap components are used to construct parallel clusters.</a:t>
            </a:r>
          </a:p>
          <a:p>
            <a:pPr marL="140368" indent="-140368" algn="just" defTabSz="640079">
              <a:spcBef>
                <a:spcPts val="700"/>
              </a:spcBef>
              <a:buSzPct val="100000"/>
              <a:buChar char="•"/>
              <a:defRPr sz="1400"/>
            </a:pPr>
            <a:r>
              <a:t>Comparing with Serial Computing, parallel computing can solve larger problems in a short time.</a:t>
            </a:r>
          </a:p>
          <a:p>
            <a:pPr marL="140368" indent="-140368" algn="just" defTabSz="640079">
              <a:spcBef>
                <a:spcPts val="700"/>
              </a:spcBef>
              <a:buSzPct val="100000"/>
              <a:buChar char="•"/>
              <a:defRPr sz="1400"/>
            </a:pPr>
            <a:r>
              <a:t>For simulating, modeling, and understanding complex, real-world phenomena, parallel computing is much appropriate while comparing with serial computing.</a:t>
            </a:r>
          </a:p>
          <a:p>
            <a:pPr marL="140368" indent="-140368" algn="just" defTabSz="640079">
              <a:spcBef>
                <a:spcPts val="700"/>
              </a:spcBef>
              <a:buSzPct val="100000"/>
              <a:buChar char="•"/>
              <a:defRPr sz="1400"/>
            </a:pPr>
            <a:r>
              <a:t>When the local resources are finite, it can offer benefit you over non-local resources.</a:t>
            </a:r>
          </a:p>
          <a:p>
            <a:pPr marL="140368" indent="-140368" algn="just" defTabSz="640079">
              <a:spcBef>
                <a:spcPts val="700"/>
              </a:spcBef>
              <a:buSzPct val="100000"/>
              <a:buChar char="•"/>
              <a:defRPr sz="1400"/>
            </a:pPr>
            <a:r>
              <a:t>There are multiple problems that are very large and may impractical or impossible to solve them on a single computer; the concept of parallel computing helps to remove these kinds of issues.</a:t>
            </a:r>
          </a:p>
          <a:p>
            <a:pPr marL="140368" indent="-140368" algn="just" defTabSz="640079">
              <a:spcBef>
                <a:spcPts val="700"/>
              </a:spcBef>
              <a:buSzPct val="100000"/>
              <a:buChar char="•"/>
              <a:defRPr sz="1400"/>
            </a:pPr>
            <a:r>
              <a:t>One of the best advantages of parallel computing is that it allows you to do several things in a time by using multiple computing resources.</a:t>
            </a:r>
          </a:p>
          <a:p>
            <a:pPr marL="140368" indent="-140368" algn="just" defTabSz="640079">
              <a:spcBef>
                <a:spcPts val="700"/>
              </a:spcBef>
              <a:buSzPct val="100000"/>
              <a:buChar char="•"/>
              <a:defRPr sz="1400"/>
            </a:pPr>
            <a:r>
              <a:t>Furthermore, parallel computing is suited for hardware as serial computing wastes the potential computing power.</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What are the benefits of virtualization?"/>
          <p:cNvSpPr txBox="1"/>
          <p:nvPr>
            <p:ph type="title"/>
          </p:nvPr>
        </p:nvSpPr>
        <p:spPr>
          <a:xfrm>
            <a:off x="403666" y="266369"/>
            <a:ext cx="8392980" cy="1325564"/>
          </a:xfrm>
          <a:prstGeom prst="rect">
            <a:avLst/>
          </a:prstGeom>
        </p:spPr>
        <p:txBody>
          <a:bodyPr/>
          <a:lstStyle/>
          <a:p>
            <a:pPr/>
            <a:r>
              <a:t>Disadvantages</a:t>
            </a:r>
          </a:p>
        </p:txBody>
      </p:sp>
      <p:sp>
        <p:nvSpPr>
          <p:cNvPr id="218" name="Virtualization provides several benefits to any organization:…"/>
          <p:cNvSpPr txBox="1"/>
          <p:nvPr>
            <p:ph type="body" idx="1"/>
          </p:nvPr>
        </p:nvSpPr>
        <p:spPr>
          <a:xfrm>
            <a:off x="320468" y="1391585"/>
            <a:ext cx="8718964" cy="4811507"/>
          </a:xfrm>
          <a:prstGeom prst="rect">
            <a:avLst/>
          </a:prstGeom>
        </p:spPr>
        <p:txBody>
          <a:bodyPr/>
          <a:lstStyle/>
          <a:p>
            <a:pPr algn="just" defTabSz="620876">
              <a:spcBef>
                <a:spcPts val="600"/>
              </a:spcBef>
              <a:defRPr sz="1358"/>
            </a:pPr>
          </a:p>
          <a:p>
            <a:pPr algn="just" defTabSz="620876">
              <a:spcBef>
                <a:spcPts val="600"/>
              </a:spcBef>
              <a:defRPr sz="1358"/>
            </a:pPr>
          </a:p>
          <a:p>
            <a:pPr algn="just" defTabSz="620876">
              <a:spcBef>
                <a:spcPts val="600"/>
              </a:spcBef>
              <a:defRPr sz="1358"/>
            </a:pPr>
          </a:p>
          <a:p>
            <a:pPr marL="136157" indent="-136157" algn="just" defTabSz="620876">
              <a:spcBef>
                <a:spcPts val="600"/>
              </a:spcBef>
              <a:buSzPct val="100000"/>
              <a:buChar char="•"/>
              <a:defRPr sz="1358"/>
            </a:pPr>
            <a:r>
              <a:t>It addresses Parallel architecture that can be difficult to achieve.</a:t>
            </a:r>
          </a:p>
          <a:p>
            <a:pPr marL="136157" indent="-136157" algn="just" defTabSz="620876">
              <a:spcBef>
                <a:spcPts val="600"/>
              </a:spcBef>
              <a:buSzPct val="100000"/>
              <a:buChar char="•"/>
              <a:defRPr sz="1358"/>
            </a:pPr>
            <a:r>
              <a:t>In the case of clusters, better cooling technologies are needed in parallel computing.</a:t>
            </a:r>
          </a:p>
          <a:p>
            <a:pPr marL="136157" indent="-136157" algn="just" defTabSz="620876">
              <a:spcBef>
                <a:spcPts val="600"/>
              </a:spcBef>
              <a:buSzPct val="100000"/>
              <a:buChar char="•"/>
              <a:defRPr sz="1358"/>
            </a:pPr>
            <a:r>
              <a:t>It requires the managed algorithms, which could be handled in the parallel mechanism.</a:t>
            </a:r>
          </a:p>
          <a:p>
            <a:pPr marL="136157" indent="-136157" algn="just" defTabSz="620876">
              <a:spcBef>
                <a:spcPts val="600"/>
              </a:spcBef>
              <a:buSzPct val="100000"/>
              <a:buChar char="•"/>
              <a:defRPr sz="1358"/>
            </a:pPr>
            <a:r>
              <a:t>The multi-core architectures consume high power consumption.</a:t>
            </a:r>
          </a:p>
          <a:p>
            <a:pPr marL="136157" indent="-136157" algn="just" defTabSz="620876">
              <a:spcBef>
                <a:spcPts val="600"/>
              </a:spcBef>
              <a:buSzPct val="100000"/>
              <a:buChar char="•"/>
              <a:defRPr sz="1358"/>
            </a:pPr>
            <a:r>
              <a:t>The parallel computing system needs low coupling and high cohesion, which is difficult to create.</a:t>
            </a:r>
          </a:p>
          <a:p>
            <a:pPr marL="136157" indent="-136157" algn="just" defTabSz="620876">
              <a:spcBef>
                <a:spcPts val="600"/>
              </a:spcBef>
              <a:buSzPct val="100000"/>
              <a:buChar char="•"/>
              <a:defRPr sz="1358"/>
            </a:pPr>
            <a:r>
              <a:t>The code for a parallelism-based program can be done by the most technically skilled and expert programmers.</a:t>
            </a:r>
          </a:p>
          <a:p>
            <a:pPr marL="136157" indent="-136157" algn="just" defTabSz="620876">
              <a:spcBef>
                <a:spcPts val="600"/>
              </a:spcBef>
              <a:buSzPct val="100000"/>
              <a:buChar char="•"/>
              <a:defRPr sz="1358"/>
            </a:pPr>
            <a:r>
              <a:t>Although parallel computing helps you out to resolve computationally and the data-exhaustive issue with the help of using multiple processors, sometimes it affects the conjunction of the system and some of our control algorithms and does not provide good outcomes due to the parallel option.</a:t>
            </a:r>
          </a:p>
          <a:p>
            <a:pPr marL="136157" indent="-136157" algn="just" defTabSz="620876">
              <a:spcBef>
                <a:spcPts val="600"/>
              </a:spcBef>
              <a:buSzPct val="100000"/>
              <a:buChar char="•"/>
              <a:defRPr sz="1358"/>
            </a:pPr>
            <a:r>
              <a:t>Due to synchronization, thread creation, data transfers, and more, the extra cost sometimes can be quite large; even it may be exceeding the gains because of parallelization.</a:t>
            </a:r>
          </a:p>
          <a:p>
            <a:pPr marL="136157" indent="-136157" algn="just" defTabSz="620876">
              <a:spcBef>
                <a:spcPts val="600"/>
              </a:spcBef>
              <a:buSzPct val="100000"/>
              <a:buChar char="•"/>
              <a:defRPr sz="1358"/>
            </a:pPr>
            <a:r>
              <a:t>Moreover, for improving performance, the parallel computing system needs different code tweaking for different target architectures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ome more imp. points"/>
          <p:cNvSpPr txBox="1"/>
          <p:nvPr>
            <p:ph type="title"/>
          </p:nvPr>
        </p:nvSpPr>
        <p:spPr>
          <a:prstGeom prst="rect">
            <a:avLst/>
          </a:prstGeom>
        </p:spPr>
        <p:txBody>
          <a:bodyPr/>
          <a:lstStyle/>
          <a:p>
            <a:pPr/>
            <a:r>
              <a:t>Some more imp. points</a:t>
            </a:r>
          </a:p>
        </p:txBody>
      </p:sp>
      <p:sp>
        <p:nvSpPr>
          <p:cNvPr id="221" name="Applications of Parallel Computing:…"/>
          <p:cNvSpPr txBox="1"/>
          <p:nvPr>
            <p:ph type="body" idx="1"/>
          </p:nvPr>
        </p:nvSpPr>
        <p:spPr>
          <a:prstGeom prst="rect">
            <a:avLst/>
          </a:prstGeom>
        </p:spPr>
        <p:txBody>
          <a:bodyPr/>
          <a:lstStyle/>
          <a:p>
            <a:pPr defTabSz="621791">
              <a:spcBef>
                <a:spcPts val="600"/>
              </a:spcBef>
              <a:defRPr b="1" sz="1360"/>
            </a:pPr>
            <a:r>
              <a:t>Applications of Parallel Computing: </a:t>
            </a:r>
          </a:p>
          <a:p>
            <a:pPr defTabSz="621791">
              <a:spcBef>
                <a:spcPts val="600"/>
              </a:spcBef>
              <a:defRPr sz="1360"/>
            </a:pPr>
            <a:r>
              <a:t>Databases and Data mining.</a:t>
            </a:r>
          </a:p>
          <a:p>
            <a:pPr defTabSz="621791">
              <a:spcBef>
                <a:spcPts val="600"/>
              </a:spcBef>
              <a:defRPr sz="1360"/>
            </a:pPr>
            <a:r>
              <a:t>Real-time simulation of systems.</a:t>
            </a:r>
          </a:p>
          <a:p>
            <a:pPr defTabSz="621791">
              <a:spcBef>
                <a:spcPts val="600"/>
              </a:spcBef>
              <a:defRPr sz="1360"/>
            </a:pPr>
            <a:r>
              <a:t>Science and Engineering.</a:t>
            </a:r>
          </a:p>
          <a:p>
            <a:pPr defTabSz="621791">
              <a:spcBef>
                <a:spcPts val="600"/>
              </a:spcBef>
              <a:defRPr sz="1360"/>
            </a:pPr>
            <a:r>
              <a:t>Advanced graphics, augmented reality, and virtual reality.</a:t>
            </a:r>
          </a:p>
          <a:p>
            <a:pPr defTabSz="621791">
              <a:spcBef>
                <a:spcPts val="600"/>
              </a:spcBef>
              <a:defRPr b="1" sz="1360"/>
            </a:pPr>
            <a:r>
              <a:t>Limitations of Parallel Computing: </a:t>
            </a:r>
          </a:p>
          <a:p>
            <a:pPr defTabSz="621791">
              <a:spcBef>
                <a:spcPts val="600"/>
              </a:spcBef>
              <a:defRPr sz="1360"/>
            </a:pPr>
            <a:r>
              <a:t>It addresses such as communication and synchronization between multiple sub-tasks and processes which is difficult to achieve.</a:t>
            </a:r>
          </a:p>
          <a:p>
            <a:pPr defTabSz="621791">
              <a:spcBef>
                <a:spcPts val="600"/>
              </a:spcBef>
              <a:defRPr sz="1360"/>
            </a:pPr>
            <a:r>
              <a:t>The algorithms must be managed in such a way that they can be handled in a parallel mechanism.</a:t>
            </a:r>
          </a:p>
          <a:p>
            <a:pPr defTabSz="621791">
              <a:spcBef>
                <a:spcPts val="600"/>
              </a:spcBef>
              <a:defRPr sz="1360"/>
            </a:pPr>
            <a:r>
              <a:t>The algorithms or programs must have low coupling and high cohesion. But it’s difficult to create such programs.</a:t>
            </a:r>
          </a:p>
          <a:p>
            <a:pPr defTabSz="621791">
              <a:spcBef>
                <a:spcPts val="600"/>
              </a:spcBef>
              <a:defRPr sz="1360"/>
            </a:pPr>
            <a:r>
              <a:t>More technically skilled and expert programmers can code a parallelism-based program well.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PU templte1">
  <a:themeElements>
    <a:clrScheme name="LPU templte1">
      <a:dk1>
        <a:srgbClr val="000000"/>
      </a:dk1>
      <a:lt1>
        <a:srgbClr val="F3F0E9"/>
      </a:lt1>
      <a:dk2>
        <a:srgbClr val="A7A7A7"/>
      </a:dk2>
      <a:lt2>
        <a:srgbClr val="535353"/>
      </a:lt2>
      <a:accent1>
        <a:srgbClr val="D45E5E"/>
      </a:accent1>
      <a:accent2>
        <a:srgbClr val="D49D8C"/>
      </a:accent2>
      <a:accent3>
        <a:srgbClr val="BF873A"/>
      </a:accent3>
      <a:accent4>
        <a:srgbClr val="C05050"/>
      </a:accent4>
      <a:accent5>
        <a:srgbClr val="A89F68"/>
      </a:accent5>
      <a:accent6>
        <a:srgbClr val="8F6B8A"/>
      </a:accent6>
      <a:hlink>
        <a:srgbClr val="0000FF"/>
      </a:hlink>
      <a:folHlink>
        <a:srgbClr val="FF00FF"/>
      </a:folHlink>
    </a:clrScheme>
    <a:fontScheme name="LPU templte1">
      <a:majorFont>
        <a:latin typeface="Avenir Next LT Pro"/>
        <a:ea typeface="Avenir Next LT Pro"/>
        <a:cs typeface="Avenir Next LT Pro"/>
      </a:majorFont>
      <a:minorFont>
        <a:latin typeface="Helvetica"/>
        <a:ea typeface="Helvetica"/>
        <a:cs typeface="Helvetica"/>
      </a:minorFont>
    </a:fontScheme>
    <a:fmtScheme name="LPU templ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3F0E9"/>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PU templte1">
  <a:themeElements>
    <a:clrScheme name="LPU templte1">
      <a:dk1>
        <a:srgbClr val="000000"/>
      </a:dk1>
      <a:lt1>
        <a:srgbClr val="FFFFFF"/>
      </a:lt1>
      <a:dk2>
        <a:srgbClr val="A7A7A7"/>
      </a:dk2>
      <a:lt2>
        <a:srgbClr val="535353"/>
      </a:lt2>
      <a:accent1>
        <a:srgbClr val="D45E5E"/>
      </a:accent1>
      <a:accent2>
        <a:srgbClr val="D49D8C"/>
      </a:accent2>
      <a:accent3>
        <a:srgbClr val="BF873A"/>
      </a:accent3>
      <a:accent4>
        <a:srgbClr val="C05050"/>
      </a:accent4>
      <a:accent5>
        <a:srgbClr val="A89F68"/>
      </a:accent5>
      <a:accent6>
        <a:srgbClr val="8F6B8A"/>
      </a:accent6>
      <a:hlink>
        <a:srgbClr val="0000FF"/>
      </a:hlink>
      <a:folHlink>
        <a:srgbClr val="FF00FF"/>
      </a:folHlink>
    </a:clrScheme>
    <a:fontScheme name="LPU templte1">
      <a:majorFont>
        <a:latin typeface="Avenir Next LT Pro"/>
        <a:ea typeface="Avenir Next LT Pro"/>
        <a:cs typeface="Avenir Next LT Pro"/>
      </a:majorFont>
      <a:minorFont>
        <a:latin typeface="Helvetica"/>
        <a:ea typeface="Helvetica"/>
        <a:cs typeface="Helvetica"/>
      </a:minorFont>
    </a:fontScheme>
    <a:fmtScheme name="LPU templte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3F0E9"/>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