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3599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EFD1D1"/>
          </a:solidFill>
        </a:fill>
      </a:tcStyle>
    </a:wholeTbl>
    <a:band2H>
      <a:tcTxStyle b="def" i="def"/>
      <a:tcStyle>
        <a:tcBdr/>
        <a:fill>
          <a:solidFill>
            <a:srgbClr val="F7E9E9"/>
          </a:solidFill>
        </a:fill>
      </a:tcStyle>
    </a:band2H>
    <a:firstCol>
      <a:tcTxStyle b="on" i="off">
        <a:fontRef idx="maj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1"/>
          </a:solidFill>
        </a:fill>
      </a:tcStyle>
    </a:firstCol>
    <a:lastRow>
      <a:tcTxStyle b="on" i="off">
        <a:fontRef idx="maj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381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1"/>
          </a:solidFill>
        </a:fill>
      </a:tcStyle>
    </a:lastRow>
    <a:firstRow>
      <a:tcTxStyle b="on" i="off">
        <a:fontRef idx="maj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381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E8D9CD"/>
          </a:solidFill>
        </a:fill>
      </a:tcStyle>
    </a:wholeTbl>
    <a:band2H>
      <a:tcTxStyle b="def" i="def"/>
      <a:tcStyle>
        <a:tcBdr/>
        <a:fill>
          <a:solidFill>
            <a:srgbClr val="F4EDE7"/>
          </a:solidFill>
        </a:fill>
      </a:tcStyle>
    </a:band2H>
    <a:firstCol>
      <a:tcTxStyle b="on" i="off">
        <a:fontRef idx="maj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3"/>
          </a:solidFill>
        </a:fill>
      </a:tcStyle>
    </a:firstCol>
    <a:lastRow>
      <a:tcTxStyle b="on" i="off">
        <a:fontRef idx="maj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381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3"/>
          </a:solidFill>
        </a:fill>
      </a:tcStyle>
    </a:lastRow>
    <a:firstRow>
      <a:tcTxStyle b="on" i="off">
        <a:fontRef idx="maj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381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DBD3D9"/>
          </a:solidFill>
        </a:fill>
      </a:tcStyle>
    </a:wholeTbl>
    <a:band2H>
      <a:tcTxStyle b="def" i="def"/>
      <a:tcStyle>
        <a:tcBdr/>
        <a:fill>
          <a:solidFill>
            <a:srgbClr val="EEEAED"/>
          </a:solidFill>
        </a:fill>
      </a:tcStyle>
    </a:band2H>
    <a:firstCol>
      <a:tcTxStyle b="on" i="off">
        <a:fontRef idx="maj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6"/>
          </a:solidFill>
        </a:fill>
      </a:tcStyle>
    </a:firstCol>
    <a:lastRow>
      <a:tcTxStyle b="on" i="off">
        <a:fontRef idx="maj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381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6"/>
          </a:solidFill>
        </a:fill>
      </a:tcStyle>
    </a:lastRow>
    <a:firstRow>
      <a:tcTxStyle b="on" i="off">
        <a:fontRef idx="maj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381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3F0E9"/>
          </a:solidFill>
        </a:fill>
      </a:tcStyle>
    </a:band2H>
    <a:firstCol>
      <a:tcTxStyle b="on" i="off">
        <a:fontRef idx="major">
          <a:srgbClr val="F3F0E9"/>
        </a:fontRef>
        <a:srgbClr val="F3F0E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3F0E9"/>
          </a:solidFill>
        </a:fill>
      </a:tcStyle>
    </a:lastRow>
    <a:firstRow>
      <a:tcTxStyle b="on" i="off">
        <a:fontRef idx="major">
          <a:srgbClr val="F3F0E9"/>
        </a:fontRef>
        <a:srgbClr val="F3F0E9"/>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000000"/>
          </a:solidFill>
        </a:fill>
      </a:tcStyle>
    </a:firstCol>
    <a:lastRow>
      <a:tcTxStyle b="on" i="off">
        <a:fontRef idx="maj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381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000000"/>
          </a:solidFill>
        </a:fill>
      </a:tcStyle>
    </a:lastRow>
    <a:firstRow>
      <a:tcTxStyle b="on" i="off">
        <a:fontRef idx="maj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381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5" name="Shape 195"/>
          <p:cNvSpPr/>
          <p:nvPr>
            <p:ph type="sldImg"/>
          </p:nvPr>
        </p:nvSpPr>
        <p:spPr>
          <a:xfrm>
            <a:off x="1143000" y="685800"/>
            <a:ext cx="4572000" cy="3429000"/>
          </a:xfrm>
          <a:prstGeom prst="rect">
            <a:avLst/>
          </a:prstGeom>
        </p:spPr>
        <p:txBody>
          <a:bodyPr/>
          <a:lstStyle/>
          <a:p>
            <a:pPr/>
          </a:p>
        </p:txBody>
      </p:sp>
      <p:sp>
        <p:nvSpPr>
          <p:cNvPr id="196" name="Shape 1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venir Next LT Pro"/>
      </a:defRPr>
    </a:lvl1pPr>
    <a:lvl2pPr indent="228600" latinLnBrk="0">
      <a:defRPr sz="1200">
        <a:latin typeface="+mn-lt"/>
        <a:ea typeface="+mn-ea"/>
        <a:cs typeface="+mn-cs"/>
        <a:sym typeface="Avenir Next LT Pro"/>
      </a:defRPr>
    </a:lvl2pPr>
    <a:lvl3pPr indent="457200" latinLnBrk="0">
      <a:defRPr sz="1200">
        <a:latin typeface="+mn-lt"/>
        <a:ea typeface="+mn-ea"/>
        <a:cs typeface="+mn-cs"/>
        <a:sym typeface="Avenir Next LT Pro"/>
      </a:defRPr>
    </a:lvl3pPr>
    <a:lvl4pPr indent="685800" latinLnBrk="0">
      <a:defRPr sz="1200">
        <a:latin typeface="+mn-lt"/>
        <a:ea typeface="+mn-ea"/>
        <a:cs typeface="+mn-cs"/>
        <a:sym typeface="Avenir Next LT Pro"/>
      </a:defRPr>
    </a:lvl4pPr>
    <a:lvl5pPr indent="914400" latinLnBrk="0">
      <a:defRPr sz="1200">
        <a:latin typeface="+mn-lt"/>
        <a:ea typeface="+mn-ea"/>
        <a:cs typeface="+mn-cs"/>
        <a:sym typeface="Avenir Next LT Pro"/>
      </a:defRPr>
    </a:lvl5pPr>
    <a:lvl6pPr indent="1143000" latinLnBrk="0">
      <a:defRPr sz="1200">
        <a:latin typeface="+mn-lt"/>
        <a:ea typeface="+mn-ea"/>
        <a:cs typeface="+mn-cs"/>
        <a:sym typeface="Avenir Next LT Pro"/>
      </a:defRPr>
    </a:lvl6pPr>
    <a:lvl7pPr indent="1371600" latinLnBrk="0">
      <a:defRPr sz="1200">
        <a:latin typeface="+mn-lt"/>
        <a:ea typeface="+mn-ea"/>
        <a:cs typeface="+mn-cs"/>
        <a:sym typeface="Avenir Next LT Pro"/>
      </a:defRPr>
    </a:lvl7pPr>
    <a:lvl8pPr indent="1600200" latinLnBrk="0">
      <a:defRPr sz="1200">
        <a:latin typeface="+mn-lt"/>
        <a:ea typeface="+mn-ea"/>
        <a:cs typeface="+mn-cs"/>
        <a:sym typeface="Avenir Next LT Pro"/>
      </a:defRPr>
    </a:lvl8pPr>
    <a:lvl9pPr indent="1828800" latinLnBrk="0">
      <a:defRPr sz="1200">
        <a:latin typeface="+mn-lt"/>
        <a:ea typeface="+mn-ea"/>
        <a:cs typeface="+mn-cs"/>
        <a:sym typeface="Avenir Next LT Pro"/>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34"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latin typeface="+mn-lt"/>
                <a:ea typeface="+mn-ea"/>
                <a:cs typeface="+mn-cs"/>
                <a:sym typeface="Avenir Next LT Pro"/>
              </a:defRPr>
            </a:pPr>
          </a:p>
        </p:txBody>
      </p:sp>
      <p:grpSp>
        <p:nvGrpSpPr>
          <p:cNvPr id="42" name="Group 19"/>
          <p:cNvGrpSpPr/>
          <p:nvPr/>
        </p:nvGrpSpPr>
        <p:grpSpPr>
          <a:xfrm>
            <a:off x="8274263" y="5204034"/>
            <a:ext cx="680426" cy="802505"/>
            <a:chOff x="-1" y="1"/>
            <a:chExt cx="680425" cy="802504"/>
          </a:xfrm>
        </p:grpSpPr>
        <p:sp>
          <p:nvSpPr>
            <p:cNvPr id="35"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36"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37"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38"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39"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40"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41"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Avenir Next LT Pro"/>
                </a:defRPr>
              </a:pPr>
            </a:p>
          </p:txBody>
        </p:sp>
      </p:grpSp>
      <p:sp>
        <p:nvSpPr>
          <p:cNvPr id="43"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latin typeface="+mn-lt"/>
                <a:ea typeface="+mn-ea"/>
                <a:cs typeface="+mn-cs"/>
                <a:sym typeface="Avenir Next LT Pro"/>
              </a:defRPr>
            </a:pPr>
          </a:p>
        </p:txBody>
      </p:sp>
      <p:sp>
        <p:nvSpPr>
          <p:cNvPr id="44" name="Title Text"/>
          <p:cNvSpPr txBox="1"/>
          <p:nvPr>
            <p:ph type="title"/>
          </p:nvPr>
        </p:nvSpPr>
        <p:spPr>
          <a:xfrm>
            <a:off x="403666" y="787069"/>
            <a:ext cx="7737937" cy="1325564"/>
          </a:xfrm>
          <a:prstGeom prst="rect">
            <a:avLst/>
          </a:prstGeom>
        </p:spPr>
        <p:txBody>
          <a:bodyPr/>
          <a:lstStyle>
            <a:lvl1pPr>
              <a:defRPr sz="3600"/>
            </a:lvl1pPr>
          </a:lstStyle>
          <a:p>
            <a:pPr/>
            <a:r>
              <a:t>Title Text</a:t>
            </a:r>
          </a:p>
        </p:txBody>
      </p:sp>
      <p:sp>
        <p:nvSpPr>
          <p:cNvPr id="45" name="Body Level One…"/>
          <p:cNvSpPr txBox="1"/>
          <p:nvPr>
            <p:ph type="body" idx="1"/>
          </p:nvPr>
        </p:nvSpPr>
        <p:spPr>
          <a:xfrm>
            <a:off x="403666" y="2521885"/>
            <a:ext cx="7737937" cy="3549049"/>
          </a:xfrm>
          <a:prstGeom prst="rect">
            <a:avLst/>
          </a:prstGeom>
        </p:spPr>
        <p:txBody>
          <a:bodyPr/>
          <a:lstStyle>
            <a:lvl2pPr marL="25400" indent="-254000">
              <a:buSzPct val="100000"/>
              <a:buChar char="•"/>
            </a:lvl2pPr>
            <a:lvl4pPr marL="783771" indent="-326571">
              <a:buSzPct val="100000"/>
              <a:buChar char="•"/>
            </a:lvl4pPr>
          </a:lstStyle>
          <a:p>
            <a:pPr/>
            <a:r>
              <a:t>Body Level One</a:t>
            </a:r>
          </a:p>
          <a:p>
            <a:pPr lvl="1"/>
            <a:r>
              <a:t>Body Level Two</a:t>
            </a:r>
          </a:p>
          <a:p>
            <a:pPr lvl="2"/>
            <a:r>
              <a:t>Body Level Three</a:t>
            </a:r>
          </a:p>
          <a:p>
            <a:pPr lvl="3"/>
            <a:r>
              <a:t>Body Level Four</a:t>
            </a:r>
          </a:p>
          <a:p>
            <a:pPr lvl="4"/>
            <a:r>
              <a:t>Body Level Five</a:t>
            </a:r>
          </a:p>
        </p:txBody>
      </p:sp>
      <p:grpSp>
        <p:nvGrpSpPr>
          <p:cNvPr id="49" name="Graphic 78"/>
          <p:cNvGrpSpPr/>
          <p:nvPr/>
        </p:nvGrpSpPr>
        <p:grpSpPr>
          <a:xfrm>
            <a:off x="407214" y="2305394"/>
            <a:ext cx="748400" cy="53403"/>
            <a:chOff x="-10" y="-1"/>
            <a:chExt cx="748398" cy="53401"/>
          </a:xfrm>
        </p:grpSpPr>
        <p:sp>
          <p:nvSpPr>
            <p:cNvPr id="46"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sp>
          <p:nvSpPr>
            <p:cNvPr id="47"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sp>
          <p:nvSpPr>
            <p:cNvPr id="48"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gr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7" name="Title Text"/>
          <p:cNvSpPr txBox="1"/>
          <p:nvPr>
            <p:ph type="title"/>
          </p:nvPr>
        </p:nvSpPr>
        <p:spPr>
          <a:xfrm>
            <a:off x="407223" y="787069"/>
            <a:ext cx="7734383" cy="2313642"/>
          </a:xfrm>
          <a:prstGeom prst="rect">
            <a:avLst/>
          </a:prstGeom>
        </p:spPr>
        <p:txBody>
          <a:bodyPr/>
          <a:lstStyle>
            <a:lvl1pPr>
              <a:defRPr sz="4400"/>
            </a:lvl1pPr>
          </a:lstStyle>
          <a:p>
            <a:pPr/>
            <a:r>
              <a:t>Title Text</a:t>
            </a:r>
          </a:p>
        </p:txBody>
      </p:sp>
      <p:sp>
        <p:nvSpPr>
          <p:cNvPr id="58" name="Body Level One…"/>
          <p:cNvSpPr txBox="1"/>
          <p:nvPr>
            <p:ph type="body" sz="half" idx="1"/>
          </p:nvPr>
        </p:nvSpPr>
        <p:spPr>
          <a:xfrm>
            <a:off x="407223" y="3509964"/>
            <a:ext cx="7734383" cy="257969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66"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latin typeface="+mn-lt"/>
                <a:ea typeface="+mn-ea"/>
                <a:cs typeface="+mn-cs"/>
                <a:sym typeface="Avenir Next LT Pro"/>
              </a:defRPr>
            </a:pPr>
          </a:p>
        </p:txBody>
      </p:sp>
      <p:grpSp>
        <p:nvGrpSpPr>
          <p:cNvPr id="74" name="Group 19"/>
          <p:cNvGrpSpPr/>
          <p:nvPr/>
        </p:nvGrpSpPr>
        <p:grpSpPr>
          <a:xfrm>
            <a:off x="8274263" y="5204034"/>
            <a:ext cx="680426" cy="802505"/>
            <a:chOff x="-1" y="1"/>
            <a:chExt cx="680425" cy="802504"/>
          </a:xfrm>
        </p:grpSpPr>
        <p:sp>
          <p:nvSpPr>
            <p:cNvPr id="67"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68"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69"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70"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71"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72"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73"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Avenir Next LT Pro"/>
                </a:defRPr>
              </a:pPr>
            </a:p>
          </p:txBody>
        </p:sp>
      </p:grpSp>
      <p:sp>
        <p:nvSpPr>
          <p:cNvPr id="75"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latin typeface="+mn-lt"/>
                <a:ea typeface="+mn-ea"/>
                <a:cs typeface="+mn-cs"/>
                <a:sym typeface="Avenir Next LT Pro"/>
              </a:defRPr>
            </a:pPr>
          </a:p>
        </p:txBody>
      </p:sp>
      <p:sp>
        <p:nvSpPr>
          <p:cNvPr id="76" name="Title Text"/>
          <p:cNvSpPr txBox="1"/>
          <p:nvPr>
            <p:ph type="title"/>
          </p:nvPr>
        </p:nvSpPr>
        <p:spPr>
          <a:xfrm>
            <a:off x="403666" y="787069"/>
            <a:ext cx="7737937" cy="1325564"/>
          </a:xfrm>
          <a:prstGeom prst="rect">
            <a:avLst/>
          </a:prstGeom>
        </p:spPr>
        <p:txBody>
          <a:bodyPr/>
          <a:lstStyle>
            <a:lvl1pPr>
              <a:defRPr sz="3600"/>
            </a:lvl1pPr>
          </a:lstStyle>
          <a:p>
            <a:pPr/>
            <a:r>
              <a:t>Title Text</a:t>
            </a:r>
          </a:p>
        </p:txBody>
      </p:sp>
      <p:sp>
        <p:nvSpPr>
          <p:cNvPr id="77" name="Body Level One…"/>
          <p:cNvSpPr txBox="1"/>
          <p:nvPr>
            <p:ph type="body" sz="half" idx="1"/>
          </p:nvPr>
        </p:nvSpPr>
        <p:spPr>
          <a:xfrm>
            <a:off x="403666" y="2521885"/>
            <a:ext cx="3566727" cy="3655082"/>
          </a:xfrm>
          <a:prstGeom prst="rect">
            <a:avLst/>
          </a:prstGeom>
        </p:spPr>
        <p:txBody>
          <a:bodyPr/>
          <a:lstStyle>
            <a:lvl2pPr marL="25400" indent="-254000">
              <a:buSzPct val="100000"/>
              <a:buChar char="•"/>
            </a:lvl2pPr>
            <a:lvl4pPr marL="783771" indent="-326571">
              <a:buSzPct val="100000"/>
              <a:buChar char="•"/>
            </a:lvl4pPr>
          </a:lstStyle>
          <a:p>
            <a:pPr/>
            <a:r>
              <a:t>Body Level One</a:t>
            </a:r>
          </a:p>
          <a:p>
            <a:pPr lvl="1"/>
            <a:r>
              <a:t>Body Level Two</a:t>
            </a:r>
          </a:p>
          <a:p>
            <a:pPr lvl="2"/>
            <a:r>
              <a:t>Body Level Three</a:t>
            </a:r>
          </a:p>
          <a:p>
            <a:pPr lvl="3"/>
            <a:r>
              <a:t>Body Level Four</a:t>
            </a:r>
          </a:p>
          <a:p>
            <a:pPr lvl="4"/>
            <a:r>
              <a:t>Body Level Five</a:t>
            </a:r>
          </a:p>
        </p:txBody>
      </p:sp>
      <p:grpSp>
        <p:nvGrpSpPr>
          <p:cNvPr id="81" name="Graphic 78"/>
          <p:cNvGrpSpPr/>
          <p:nvPr/>
        </p:nvGrpSpPr>
        <p:grpSpPr>
          <a:xfrm>
            <a:off x="407214" y="2314434"/>
            <a:ext cx="748400" cy="53403"/>
            <a:chOff x="-10" y="-1"/>
            <a:chExt cx="748398" cy="53401"/>
          </a:xfrm>
        </p:grpSpPr>
        <p:sp>
          <p:nvSpPr>
            <p:cNvPr id="78"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sp>
          <p:nvSpPr>
            <p:cNvPr id="79"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sp>
          <p:nvSpPr>
            <p:cNvPr id="80"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gr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89"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latin typeface="+mn-lt"/>
                <a:ea typeface="+mn-ea"/>
                <a:cs typeface="+mn-cs"/>
                <a:sym typeface="Avenir Next LT Pro"/>
              </a:defRPr>
            </a:pPr>
          </a:p>
        </p:txBody>
      </p:sp>
      <p:grpSp>
        <p:nvGrpSpPr>
          <p:cNvPr id="97" name="Group 19"/>
          <p:cNvGrpSpPr/>
          <p:nvPr/>
        </p:nvGrpSpPr>
        <p:grpSpPr>
          <a:xfrm>
            <a:off x="8274263" y="5204034"/>
            <a:ext cx="680426" cy="802505"/>
            <a:chOff x="-1" y="1"/>
            <a:chExt cx="680425" cy="802504"/>
          </a:xfrm>
        </p:grpSpPr>
        <p:sp>
          <p:nvSpPr>
            <p:cNvPr id="90"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91"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92"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93"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94"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95"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96"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Avenir Next LT Pro"/>
                </a:defRPr>
              </a:pPr>
            </a:p>
          </p:txBody>
        </p:sp>
      </p:grpSp>
      <p:sp>
        <p:nvSpPr>
          <p:cNvPr id="98"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latin typeface="+mn-lt"/>
                <a:ea typeface="+mn-ea"/>
                <a:cs typeface="+mn-cs"/>
                <a:sym typeface="Avenir Next LT Pro"/>
              </a:defRPr>
            </a:pPr>
          </a:p>
        </p:txBody>
      </p:sp>
      <p:sp>
        <p:nvSpPr>
          <p:cNvPr id="99" name="Title Text"/>
          <p:cNvSpPr txBox="1"/>
          <p:nvPr>
            <p:ph type="title"/>
          </p:nvPr>
        </p:nvSpPr>
        <p:spPr>
          <a:xfrm>
            <a:off x="407223" y="787069"/>
            <a:ext cx="7734383" cy="1325563"/>
          </a:xfrm>
          <a:prstGeom prst="rect">
            <a:avLst/>
          </a:prstGeom>
        </p:spPr>
        <p:txBody>
          <a:bodyPr/>
          <a:lstStyle>
            <a:lvl1pPr>
              <a:defRPr sz="3600"/>
            </a:lvl1pPr>
          </a:lstStyle>
          <a:p>
            <a:pPr/>
            <a:r>
              <a:t>Title Text</a:t>
            </a:r>
          </a:p>
        </p:txBody>
      </p:sp>
      <p:sp>
        <p:nvSpPr>
          <p:cNvPr id="100" name="Body Level One…"/>
          <p:cNvSpPr txBox="1"/>
          <p:nvPr>
            <p:ph type="body" sz="quarter" idx="1"/>
          </p:nvPr>
        </p:nvSpPr>
        <p:spPr>
          <a:xfrm>
            <a:off x="407226" y="2521885"/>
            <a:ext cx="3720475" cy="780441"/>
          </a:xfrm>
          <a:prstGeom prst="rect">
            <a:avLst/>
          </a:prstGeom>
        </p:spPr>
        <p:txBody>
          <a:bodyPr anchor="b"/>
          <a:lstStyle>
            <a:lvl1pPr>
              <a:defRPr i="1"/>
            </a:lvl1pPr>
            <a:lvl2pPr>
              <a:defRPr i="1"/>
            </a:lvl2pPr>
            <a:lvl3pPr>
              <a:defRPr i="1"/>
            </a:lvl3pPr>
            <a:lvl4pPr>
              <a:defRPr i="1"/>
            </a:lvl4pPr>
            <a:lvl5pPr>
              <a:defRPr i="1"/>
            </a:lvl5pPr>
          </a:lstStyle>
          <a:p>
            <a:pPr/>
            <a:r>
              <a:t>Body Level One</a:t>
            </a:r>
          </a:p>
          <a:p>
            <a:pPr lvl="1"/>
            <a:r>
              <a:t>Body Level Two</a:t>
            </a:r>
          </a:p>
          <a:p>
            <a:pPr lvl="2"/>
            <a:r>
              <a:t>Body Level Three</a:t>
            </a:r>
          </a:p>
          <a:p>
            <a:pPr lvl="3"/>
            <a:r>
              <a:t>Body Level Four</a:t>
            </a:r>
          </a:p>
          <a:p>
            <a:pPr lvl="4"/>
            <a:r>
              <a:t>Body Level Five</a:t>
            </a:r>
          </a:p>
        </p:txBody>
      </p:sp>
      <p:sp>
        <p:nvSpPr>
          <p:cNvPr id="101" name="Text Placeholder 4"/>
          <p:cNvSpPr/>
          <p:nvPr>
            <p:ph type="body" sz="quarter" idx="21"/>
          </p:nvPr>
        </p:nvSpPr>
        <p:spPr>
          <a:xfrm>
            <a:off x="4402804" y="2521885"/>
            <a:ext cx="3738801" cy="780443"/>
          </a:xfrm>
          <a:prstGeom prst="rect">
            <a:avLst/>
          </a:prstGeom>
        </p:spPr>
        <p:txBody>
          <a:bodyPr anchor="b"/>
          <a:lstStyle/>
          <a:p>
            <a:pP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109"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latin typeface="+mn-lt"/>
                <a:ea typeface="+mn-ea"/>
                <a:cs typeface="+mn-cs"/>
                <a:sym typeface="Avenir Next LT Pro"/>
              </a:defRPr>
            </a:pPr>
          </a:p>
        </p:txBody>
      </p:sp>
      <p:grpSp>
        <p:nvGrpSpPr>
          <p:cNvPr id="117" name="Group 19"/>
          <p:cNvGrpSpPr/>
          <p:nvPr/>
        </p:nvGrpSpPr>
        <p:grpSpPr>
          <a:xfrm>
            <a:off x="8274263" y="5204034"/>
            <a:ext cx="680426" cy="802505"/>
            <a:chOff x="-1" y="1"/>
            <a:chExt cx="680425" cy="802504"/>
          </a:xfrm>
        </p:grpSpPr>
        <p:sp>
          <p:nvSpPr>
            <p:cNvPr id="110"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11"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12"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13"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114"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115"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116"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Avenir Next LT Pro"/>
                </a:defRPr>
              </a:pPr>
            </a:p>
          </p:txBody>
        </p:sp>
      </p:grpSp>
      <p:sp>
        <p:nvSpPr>
          <p:cNvPr id="118"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latin typeface="+mn-lt"/>
                <a:ea typeface="+mn-ea"/>
                <a:cs typeface="+mn-cs"/>
                <a:sym typeface="Avenir Next LT Pro"/>
              </a:defRPr>
            </a:pPr>
          </a:p>
        </p:txBody>
      </p:sp>
      <p:grpSp>
        <p:nvGrpSpPr>
          <p:cNvPr id="122" name="Graphic 78"/>
          <p:cNvGrpSpPr/>
          <p:nvPr/>
        </p:nvGrpSpPr>
        <p:grpSpPr>
          <a:xfrm>
            <a:off x="407214" y="2347127"/>
            <a:ext cx="748400" cy="53403"/>
            <a:chOff x="-10" y="-1"/>
            <a:chExt cx="748398" cy="53401"/>
          </a:xfrm>
        </p:grpSpPr>
        <p:sp>
          <p:nvSpPr>
            <p:cNvPr id="119"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sp>
          <p:nvSpPr>
            <p:cNvPr id="120"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sp>
          <p:nvSpPr>
            <p:cNvPr id="121"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grpSp>
      <p:sp>
        <p:nvSpPr>
          <p:cNvPr id="123" name="Title Text"/>
          <p:cNvSpPr txBox="1"/>
          <p:nvPr>
            <p:ph type="title"/>
          </p:nvPr>
        </p:nvSpPr>
        <p:spPr>
          <a:xfrm>
            <a:off x="403667" y="787069"/>
            <a:ext cx="7737938" cy="1325564"/>
          </a:xfrm>
          <a:prstGeom prst="rect">
            <a:avLst/>
          </a:prstGeom>
        </p:spPr>
        <p:txBody>
          <a:bodyPr/>
          <a:lstStyle>
            <a:lvl1pPr>
              <a:defRPr sz="3600"/>
            </a:lvl1pPr>
          </a:lstStyle>
          <a:p>
            <a:pPr/>
            <a:r>
              <a:t>Title Text</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31"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latin typeface="+mn-lt"/>
                <a:ea typeface="+mn-ea"/>
                <a:cs typeface="+mn-cs"/>
                <a:sym typeface="Avenir Next LT Pro"/>
              </a:defRPr>
            </a:pPr>
          </a:p>
        </p:txBody>
      </p:sp>
      <p:grpSp>
        <p:nvGrpSpPr>
          <p:cNvPr id="139" name="Group 19"/>
          <p:cNvGrpSpPr/>
          <p:nvPr/>
        </p:nvGrpSpPr>
        <p:grpSpPr>
          <a:xfrm>
            <a:off x="8274263" y="5204034"/>
            <a:ext cx="680426" cy="802505"/>
            <a:chOff x="-1" y="1"/>
            <a:chExt cx="680425" cy="802504"/>
          </a:xfrm>
        </p:grpSpPr>
        <p:sp>
          <p:nvSpPr>
            <p:cNvPr id="132"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33"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34"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35"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136"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137"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138"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Avenir Next LT Pro"/>
                </a:defRPr>
              </a:pPr>
            </a:p>
          </p:txBody>
        </p:sp>
      </p:grpSp>
      <p:sp>
        <p:nvSpPr>
          <p:cNvPr id="140"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latin typeface="+mn-lt"/>
                <a:ea typeface="+mn-ea"/>
                <a:cs typeface="+mn-cs"/>
                <a:sym typeface="Avenir Next LT Pro"/>
              </a:defRPr>
            </a:pPr>
          </a:p>
        </p:txBody>
      </p:sp>
      <p:sp>
        <p:nvSpPr>
          <p:cNvPr id="1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148"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latin typeface="+mn-lt"/>
                <a:ea typeface="+mn-ea"/>
                <a:cs typeface="+mn-cs"/>
                <a:sym typeface="Avenir Next LT Pro"/>
              </a:defRPr>
            </a:pPr>
          </a:p>
        </p:txBody>
      </p:sp>
      <p:grpSp>
        <p:nvGrpSpPr>
          <p:cNvPr id="156" name="Group 19"/>
          <p:cNvGrpSpPr/>
          <p:nvPr/>
        </p:nvGrpSpPr>
        <p:grpSpPr>
          <a:xfrm>
            <a:off x="8274263" y="5204034"/>
            <a:ext cx="680426" cy="802505"/>
            <a:chOff x="-1" y="1"/>
            <a:chExt cx="680425" cy="802504"/>
          </a:xfrm>
        </p:grpSpPr>
        <p:sp>
          <p:nvSpPr>
            <p:cNvPr id="149"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50"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51"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52"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153"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154"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155"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Avenir Next LT Pro"/>
                </a:defRPr>
              </a:pPr>
            </a:p>
          </p:txBody>
        </p:sp>
      </p:grpSp>
      <p:sp>
        <p:nvSpPr>
          <p:cNvPr id="157"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latin typeface="+mn-lt"/>
                <a:ea typeface="+mn-ea"/>
                <a:cs typeface="+mn-cs"/>
                <a:sym typeface="Avenir Next LT Pro"/>
              </a:defRPr>
            </a:pPr>
          </a:p>
        </p:txBody>
      </p:sp>
      <p:sp>
        <p:nvSpPr>
          <p:cNvPr id="158" name="Title Text"/>
          <p:cNvSpPr txBox="1"/>
          <p:nvPr>
            <p:ph type="title"/>
          </p:nvPr>
        </p:nvSpPr>
        <p:spPr>
          <a:xfrm>
            <a:off x="407223" y="787066"/>
            <a:ext cx="3313523" cy="2223156"/>
          </a:xfrm>
          <a:prstGeom prst="rect">
            <a:avLst/>
          </a:prstGeom>
        </p:spPr>
        <p:txBody>
          <a:bodyPr/>
          <a:lstStyle>
            <a:lvl1pPr>
              <a:defRPr sz="3600"/>
            </a:lvl1pPr>
          </a:lstStyle>
          <a:p>
            <a:pPr/>
            <a:r>
              <a:t>Title Text</a:t>
            </a:r>
          </a:p>
        </p:txBody>
      </p:sp>
      <p:sp>
        <p:nvSpPr>
          <p:cNvPr id="159" name="Body Level One…"/>
          <p:cNvSpPr txBox="1"/>
          <p:nvPr>
            <p:ph type="body" sz="half" idx="1"/>
          </p:nvPr>
        </p:nvSpPr>
        <p:spPr>
          <a:xfrm>
            <a:off x="3979852" y="987427"/>
            <a:ext cx="4161753" cy="4873627"/>
          </a:xfrm>
          <a:prstGeom prst="rect">
            <a:avLst/>
          </a:prstGeom>
        </p:spPr>
        <p:txBody>
          <a:bodyPr/>
          <a:lstStyle>
            <a:lvl2pPr marL="25400" indent="-254000">
              <a:buSzPct val="100000"/>
              <a:buChar char="•"/>
            </a:lvl2pPr>
            <a:lvl4pPr marL="783771" indent="-326571">
              <a:buSzPct val="100000"/>
              <a:buChar char="•"/>
            </a:lvl4pPr>
          </a:lstStyle>
          <a:p>
            <a:pPr/>
            <a:r>
              <a:t>Body Level One</a:t>
            </a:r>
          </a:p>
          <a:p>
            <a:pPr lvl="1"/>
            <a:r>
              <a:t>Body Level Two</a:t>
            </a:r>
          </a:p>
          <a:p>
            <a:pPr lvl="2"/>
            <a:r>
              <a:t>Body Level Three</a:t>
            </a:r>
          </a:p>
          <a:p>
            <a:pPr lvl="3"/>
            <a:r>
              <a:t>Body Level Four</a:t>
            </a:r>
          </a:p>
          <a:p>
            <a:pPr lvl="4"/>
            <a:r>
              <a:t>Body Level Five</a:t>
            </a:r>
          </a:p>
        </p:txBody>
      </p:sp>
      <p:sp>
        <p:nvSpPr>
          <p:cNvPr id="160" name="Text Placeholder 3"/>
          <p:cNvSpPr/>
          <p:nvPr>
            <p:ph type="body" sz="quarter" idx="21"/>
          </p:nvPr>
        </p:nvSpPr>
        <p:spPr>
          <a:xfrm>
            <a:off x="407221" y="3428998"/>
            <a:ext cx="3313526" cy="2439993"/>
          </a:xfrm>
          <a:prstGeom prst="rect">
            <a:avLst/>
          </a:prstGeom>
        </p:spPr>
        <p:txBody>
          <a:bodyPr/>
          <a:lstStyle/>
          <a:p>
            <a:pPr/>
          </a:p>
        </p:txBody>
      </p:sp>
      <p:grpSp>
        <p:nvGrpSpPr>
          <p:cNvPr id="164" name="Graphic 78"/>
          <p:cNvGrpSpPr/>
          <p:nvPr/>
        </p:nvGrpSpPr>
        <p:grpSpPr>
          <a:xfrm>
            <a:off x="407214" y="3188265"/>
            <a:ext cx="748400" cy="53403"/>
            <a:chOff x="-10" y="-1"/>
            <a:chExt cx="748398" cy="53401"/>
          </a:xfrm>
        </p:grpSpPr>
        <p:sp>
          <p:nvSpPr>
            <p:cNvPr id="161"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sp>
          <p:nvSpPr>
            <p:cNvPr id="162"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sp>
          <p:nvSpPr>
            <p:cNvPr id="163"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grpSp>
      <p:sp>
        <p:nvSpPr>
          <p:cNvPr id="1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72"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latin typeface="+mn-lt"/>
                <a:ea typeface="+mn-ea"/>
                <a:cs typeface="+mn-cs"/>
                <a:sym typeface="Avenir Next LT Pro"/>
              </a:defRPr>
            </a:pPr>
          </a:p>
        </p:txBody>
      </p:sp>
      <p:grpSp>
        <p:nvGrpSpPr>
          <p:cNvPr id="180" name="Group 19"/>
          <p:cNvGrpSpPr/>
          <p:nvPr/>
        </p:nvGrpSpPr>
        <p:grpSpPr>
          <a:xfrm>
            <a:off x="8274263" y="5204034"/>
            <a:ext cx="680426" cy="802505"/>
            <a:chOff x="-1" y="1"/>
            <a:chExt cx="680425" cy="802504"/>
          </a:xfrm>
        </p:grpSpPr>
        <p:sp>
          <p:nvSpPr>
            <p:cNvPr id="173"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74"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75"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76"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177"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178"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179"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Avenir Next LT Pro"/>
                </a:defRPr>
              </a:pPr>
            </a:p>
          </p:txBody>
        </p:sp>
      </p:grpSp>
      <p:sp>
        <p:nvSpPr>
          <p:cNvPr id="181"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latin typeface="+mn-lt"/>
                <a:ea typeface="+mn-ea"/>
                <a:cs typeface="+mn-cs"/>
                <a:sym typeface="Avenir Next LT Pro"/>
              </a:defRPr>
            </a:pPr>
          </a:p>
        </p:txBody>
      </p:sp>
      <p:sp>
        <p:nvSpPr>
          <p:cNvPr id="182" name="Title Text"/>
          <p:cNvSpPr txBox="1"/>
          <p:nvPr>
            <p:ph type="title"/>
          </p:nvPr>
        </p:nvSpPr>
        <p:spPr>
          <a:xfrm>
            <a:off x="407223" y="787066"/>
            <a:ext cx="3019326" cy="2223156"/>
          </a:xfrm>
          <a:prstGeom prst="rect">
            <a:avLst/>
          </a:prstGeom>
        </p:spPr>
        <p:txBody>
          <a:bodyPr/>
          <a:lstStyle>
            <a:lvl1pPr>
              <a:defRPr sz="3600"/>
            </a:lvl1pPr>
          </a:lstStyle>
          <a:p>
            <a:pPr/>
            <a:r>
              <a:t>Title Text</a:t>
            </a:r>
          </a:p>
        </p:txBody>
      </p:sp>
      <p:sp>
        <p:nvSpPr>
          <p:cNvPr id="183" name="Picture Placeholder 2"/>
          <p:cNvSpPr/>
          <p:nvPr>
            <p:ph type="pic" sz="half" idx="21"/>
          </p:nvPr>
        </p:nvSpPr>
        <p:spPr>
          <a:xfrm>
            <a:off x="3979852" y="987427"/>
            <a:ext cx="4161753" cy="4873627"/>
          </a:xfrm>
          <a:prstGeom prst="rect">
            <a:avLst/>
          </a:prstGeom>
        </p:spPr>
        <p:txBody>
          <a:bodyPr lIns="91439" tIns="45719" rIns="91439" bIns="45719">
            <a:noAutofit/>
          </a:bodyPr>
          <a:lstStyle/>
          <a:p>
            <a:pPr/>
          </a:p>
        </p:txBody>
      </p:sp>
      <p:sp>
        <p:nvSpPr>
          <p:cNvPr id="184" name="Body Level One…"/>
          <p:cNvSpPr txBox="1"/>
          <p:nvPr>
            <p:ph type="body" sz="quarter" idx="1"/>
          </p:nvPr>
        </p:nvSpPr>
        <p:spPr>
          <a:xfrm>
            <a:off x="407223" y="3429001"/>
            <a:ext cx="3019326" cy="243999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grpSp>
        <p:nvGrpSpPr>
          <p:cNvPr id="188" name="Graphic 78"/>
          <p:cNvGrpSpPr/>
          <p:nvPr/>
        </p:nvGrpSpPr>
        <p:grpSpPr>
          <a:xfrm>
            <a:off x="407214" y="3188265"/>
            <a:ext cx="748400" cy="53403"/>
            <a:chOff x="-10" y="-1"/>
            <a:chExt cx="748398" cy="53401"/>
          </a:xfrm>
        </p:grpSpPr>
        <p:sp>
          <p:nvSpPr>
            <p:cNvPr id="185"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sp>
          <p:nvSpPr>
            <p:cNvPr id="186"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sp>
          <p:nvSpPr>
            <p:cNvPr id="187"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grpSp>
      <p:sp>
        <p:nvSpPr>
          <p:cNvPr id="1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3F0E9"/>
        </a:solidFill>
      </p:bgPr>
    </p:bg>
    <p:spTree>
      <p:nvGrpSpPr>
        <p:cNvPr id="1" name=""/>
        <p:cNvGrpSpPr/>
        <p:nvPr/>
      </p:nvGrpSpPr>
      <p:grpSpPr>
        <a:xfrm>
          <a:off x="0" y="0"/>
          <a:ext cx="0" cy="0"/>
          <a:chOff x="0" y="0"/>
          <a:chExt cx="0" cy="0"/>
        </a:xfrm>
      </p:grpSpPr>
      <p:sp>
        <p:nvSpPr>
          <p:cNvPr id="2"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latin typeface="+mn-lt"/>
                <a:ea typeface="+mn-ea"/>
                <a:cs typeface="+mn-cs"/>
                <a:sym typeface="Avenir Next LT Pro"/>
              </a:defRPr>
            </a:pPr>
          </a:p>
        </p:txBody>
      </p:sp>
      <p:grpSp>
        <p:nvGrpSpPr>
          <p:cNvPr id="10" name="Group 19"/>
          <p:cNvGrpSpPr/>
          <p:nvPr/>
        </p:nvGrpSpPr>
        <p:grpSpPr>
          <a:xfrm>
            <a:off x="8274263" y="5204034"/>
            <a:ext cx="680426" cy="802505"/>
            <a:chOff x="-1" y="1"/>
            <a:chExt cx="680425" cy="802504"/>
          </a:xfrm>
        </p:grpSpPr>
        <p:sp>
          <p:nvSpPr>
            <p:cNvPr id="3"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4"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5"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6"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7"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8"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n-lt"/>
                  <a:ea typeface="+mn-ea"/>
                  <a:cs typeface="+mn-cs"/>
                  <a:sym typeface="Avenir Next LT Pro"/>
                </a:defRPr>
              </a:pPr>
            </a:p>
          </p:txBody>
        </p:sp>
        <p:sp>
          <p:nvSpPr>
            <p:cNvPr id="9"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Avenir Next LT Pro"/>
                </a:defRPr>
              </a:pPr>
            </a:p>
          </p:txBody>
        </p:sp>
      </p:grpSp>
      <p:sp>
        <p:nvSpPr>
          <p:cNvPr id="11"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latin typeface="+mn-lt"/>
                <a:ea typeface="+mn-ea"/>
                <a:cs typeface="+mn-cs"/>
                <a:sym typeface="Avenir Next LT Pro"/>
              </a:defRPr>
            </a:pPr>
          </a:p>
        </p:txBody>
      </p:sp>
      <p:grpSp>
        <p:nvGrpSpPr>
          <p:cNvPr id="15" name="Graphic 78"/>
          <p:cNvGrpSpPr/>
          <p:nvPr/>
        </p:nvGrpSpPr>
        <p:grpSpPr>
          <a:xfrm>
            <a:off x="407214" y="3262487"/>
            <a:ext cx="748400" cy="53403"/>
            <a:chOff x="-10" y="-1"/>
            <a:chExt cx="748398" cy="53401"/>
          </a:xfrm>
        </p:grpSpPr>
        <p:sp>
          <p:nvSpPr>
            <p:cNvPr id="12"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sp>
          <p:nvSpPr>
            <p:cNvPr id="13"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sp>
          <p:nvSpPr>
            <p:cNvPr id="14"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Avenir Next LT Pro"/>
                </a:defRPr>
              </a:pPr>
            </a:p>
          </p:txBody>
        </p:sp>
      </p:grpSp>
      <p:sp>
        <p:nvSpPr>
          <p:cNvPr id="16" name="Title Text"/>
          <p:cNvSpPr txBox="1"/>
          <p:nvPr>
            <p:ph type="title"/>
          </p:nvPr>
        </p:nvSpPr>
        <p:spPr>
          <a:xfrm>
            <a:off x="407223" y="1122362"/>
            <a:ext cx="7734383" cy="19783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17" name="Body Level One…"/>
          <p:cNvSpPr txBox="1"/>
          <p:nvPr>
            <p:ph type="body" idx="1"/>
          </p:nvPr>
        </p:nvSpPr>
        <p:spPr>
          <a:xfrm>
            <a:off x="407223" y="3509964"/>
            <a:ext cx="7734383" cy="17478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xfrm>
            <a:off x="9023240" y="6423346"/>
            <a:ext cx="259213" cy="231137"/>
          </a:xfrm>
          <a:prstGeom prst="rect">
            <a:avLst/>
          </a:prstGeom>
          <a:ln w="12700">
            <a:miter lim="400000"/>
          </a:ln>
        </p:spPr>
        <p:txBody>
          <a:bodyPr wrap="none" lIns="45718" tIns="45718" rIns="45718" bIns="45718" anchor="ctr">
            <a:spAutoFit/>
          </a:bodyPr>
          <a:lstStyle>
            <a:lvl1pPr algn="ctr">
              <a:defRPr spc="110" sz="900">
                <a:solidFill>
                  <a:srgbClr val="595959"/>
                </a:solidFill>
                <a:latin typeface="+mn-lt"/>
                <a:ea typeface="+mn-ea"/>
                <a:cs typeface="+mn-cs"/>
                <a:sym typeface="Avenir Next LT Pr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1pPr>
      <a:lvl2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2pPr>
      <a:lvl3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3pPr>
      <a:lvl4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4pPr>
      <a:lvl5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5pPr>
      <a:lvl6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6pPr>
      <a:lvl7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7pPr>
      <a:lvl8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8pPr>
      <a:lvl9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9pPr>
    </p:titleStyle>
    <p:bodyStyle>
      <a:lvl1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Avenir Next LT Pro"/>
        </a:defRPr>
      </a:lvl1pPr>
      <a:lvl2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Avenir Next LT Pro"/>
        </a:defRPr>
      </a:lvl2pPr>
      <a:lvl3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Avenir Next LT Pro"/>
        </a:defRPr>
      </a:lvl3pPr>
      <a:lvl4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Avenir Next LT Pro"/>
        </a:defRPr>
      </a:lvl4pPr>
      <a:lvl5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Avenir Next LT Pro"/>
        </a:defRPr>
      </a:lvl5pPr>
      <a:lvl6pPr marL="25400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Avenir Next LT Pro"/>
        </a:defRPr>
      </a:lvl6pPr>
      <a:lvl7pPr marL="29972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Avenir Next LT Pro"/>
        </a:defRPr>
      </a:lvl7pPr>
      <a:lvl8pPr marL="34544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Avenir Next LT Pro"/>
        </a:defRPr>
      </a:lvl8pPr>
      <a:lvl9pPr marL="39116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Avenir Next LT Pro"/>
        </a:defRPr>
      </a:lvl9pPr>
    </p:bodyStyle>
    <p:otherStyle>
      <a:lvl1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1pPr>
      <a:lvl2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2pPr>
      <a:lvl3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3pPr>
      <a:lvl4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4pPr>
      <a:lvl5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5pPr>
      <a:lvl6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6pPr>
      <a:lvl7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7pPr>
      <a:lvl8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8pPr>
      <a:lvl9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itle 1"/>
          <p:cNvSpPr txBox="1"/>
          <p:nvPr>
            <p:ph type="ctrTitle"/>
          </p:nvPr>
        </p:nvSpPr>
        <p:spPr>
          <a:xfrm>
            <a:off x="407225" y="1122363"/>
            <a:ext cx="8845551" cy="1978345"/>
          </a:xfrm>
          <a:prstGeom prst="rect">
            <a:avLst/>
          </a:prstGeom>
        </p:spPr>
        <p:txBody>
          <a:bodyPr/>
          <a:lstStyle/>
          <a:p>
            <a:pPr algn="ctr">
              <a:defRPr i="0"/>
            </a:pPr>
            <a:r>
              <a:t>CSE423</a:t>
            </a:r>
            <a:br/>
            <a:r>
              <a:t>Virtualization and Cloud Computing</a:t>
            </a:r>
          </a:p>
        </p:txBody>
      </p:sp>
      <p:sp>
        <p:nvSpPr>
          <p:cNvPr id="199" name="Subtitle 2"/>
          <p:cNvSpPr txBox="1"/>
          <p:nvPr>
            <p:ph type="subTitle" sz="half" idx="1"/>
          </p:nvPr>
        </p:nvSpPr>
        <p:spPr>
          <a:xfrm>
            <a:off x="407224" y="3509964"/>
            <a:ext cx="7734380" cy="1747837"/>
          </a:xfrm>
          <a:prstGeom prst="rect">
            <a:avLst/>
          </a:prstGeom>
        </p:spPr>
        <p:txBody>
          <a:bodyPr/>
          <a:lstStyle/>
          <a:p>
            <a:pPr>
              <a:lnSpc>
                <a:spcPct val="99000"/>
              </a:lnSpc>
            </a:pPr>
            <a:r>
              <a:t>Faculty Name:</a:t>
            </a:r>
          </a:p>
          <a:p>
            <a:pPr>
              <a:lnSpc>
                <a:spcPct val="99000"/>
              </a:lnSpc>
            </a:pPr>
            <a:r>
              <a:t>Dr. Madhavi Dhingra</a:t>
            </a:r>
          </a:p>
          <a:p>
            <a:pPr>
              <a:lnSpc>
                <a:spcPct val="99000"/>
              </a:lnSpc>
            </a:pPr>
            <a:r>
              <a:t>Assistant Professor</a:t>
            </a:r>
          </a:p>
          <a:p>
            <a:pPr>
              <a:lnSpc>
                <a:spcPct val="99000"/>
              </a:lnSpc>
            </a:pPr>
            <a:r>
              <a:t>Sitting Room-&gt; 34-202</a:t>
            </a:r>
          </a:p>
        </p:txBody>
      </p:sp>
      <p:pic>
        <p:nvPicPr>
          <p:cNvPr id="200" name="Picture 3" descr="Picture 3"/>
          <p:cNvPicPr>
            <a:picLocks noChangeAspect="1"/>
          </p:cNvPicPr>
          <p:nvPr/>
        </p:nvPicPr>
        <p:blipFill>
          <a:blip r:embed="rId2">
            <a:extLst/>
          </a:blip>
          <a:stretch>
            <a:fillRect/>
          </a:stretch>
        </p:blipFill>
        <p:spPr>
          <a:xfrm>
            <a:off x="0" y="0"/>
            <a:ext cx="2466166" cy="111815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Double-click to edit"/>
          <p:cNvSpPr txBox="1"/>
          <p:nvPr>
            <p:ph type="title"/>
          </p:nvPr>
        </p:nvSpPr>
        <p:spPr>
          <a:prstGeom prst="rect">
            <a:avLst/>
          </a:prstGeom>
        </p:spPr>
        <p:txBody>
          <a:bodyPr/>
          <a:lstStyle/>
          <a:p>
            <a:pPr/>
          </a:p>
        </p:txBody>
      </p:sp>
      <p:sp>
        <p:nvSpPr>
          <p:cNvPr id="228" name="Double-click to edit"/>
          <p:cNvSpPr txBox="1"/>
          <p:nvPr>
            <p:ph type="body" idx="1"/>
          </p:nvPr>
        </p:nvSpPr>
        <p:spPr>
          <a:prstGeom prst="rect">
            <a:avLst/>
          </a:prstGeom>
        </p:spPr>
        <p:txBody>
          <a:bodyPr/>
          <a:lstStyle/>
          <a:p>
            <a:pPr/>
          </a:p>
        </p:txBody>
      </p:sp>
      <p:pic>
        <p:nvPicPr>
          <p:cNvPr id="229" name="Screenshot 2023-02-07 at 10.49.27 AM.png" descr="Screenshot 2023-02-07 at 10.49.27 AM.png"/>
          <p:cNvPicPr>
            <a:picLocks noChangeAspect="1"/>
          </p:cNvPicPr>
          <p:nvPr/>
        </p:nvPicPr>
        <p:blipFill>
          <a:blip r:embed="rId2">
            <a:extLst/>
          </a:blip>
          <a:stretch>
            <a:fillRect/>
          </a:stretch>
        </p:blipFill>
        <p:spPr>
          <a:xfrm>
            <a:off x="0" y="325454"/>
            <a:ext cx="9359900" cy="620709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Why Distributed system ?"/>
          <p:cNvSpPr txBox="1"/>
          <p:nvPr>
            <p:ph type="title"/>
          </p:nvPr>
        </p:nvSpPr>
        <p:spPr>
          <a:xfrm>
            <a:off x="403666" y="787069"/>
            <a:ext cx="7737938" cy="1325564"/>
          </a:xfrm>
          <a:prstGeom prst="rect">
            <a:avLst/>
          </a:prstGeom>
        </p:spPr>
        <p:txBody>
          <a:bodyPr/>
          <a:lstStyle/>
          <a:p>
            <a:pPr/>
            <a:r>
              <a:t>Why Distributed system ?</a:t>
            </a:r>
          </a:p>
        </p:txBody>
      </p:sp>
      <p:sp>
        <p:nvSpPr>
          <p:cNvPr id="203" name="Distributed computing allows different users or computers to share information. Distributed computing can allow an application on one machine to leverage processing power, memory, or storage on another machine.…"/>
          <p:cNvSpPr txBox="1"/>
          <p:nvPr>
            <p:ph type="body" idx="1"/>
          </p:nvPr>
        </p:nvSpPr>
        <p:spPr>
          <a:xfrm>
            <a:off x="403666" y="2521884"/>
            <a:ext cx="7737938" cy="3549051"/>
          </a:xfrm>
          <a:prstGeom prst="rect">
            <a:avLst/>
          </a:prstGeom>
        </p:spPr>
        <p:txBody>
          <a:bodyPr/>
          <a:lstStyle/>
          <a:p>
            <a:pPr algn="just" defTabSz="813816">
              <a:spcBef>
                <a:spcPts val="800"/>
              </a:spcBef>
              <a:defRPr sz="1700"/>
            </a:pPr>
            <a:r>
              <a:t>Distributed computing allows different users or computers to share information. Distributed computing can allow an application on one machine to leverage processing power, memory, or storage on another machine.</a:t>
            </a:r>
          </a:p>
          <a:p>
            <a:pPr algn="just" defTabSz="813816">
              <a:spcBef>
                <a:spcPts val="800"/>
              </a:spcBef>
              <a:defRPr sz="1700"/>
            </a:pPr>
            <a:r>
              <a:t>A distributed database is a specialization of distributed computing. A distributed database allows certain data specific operations to be distributed to one or more different machines. This means that the decision to perform an operation occurs on one machine and then one or more other machines end up performing the operation.</a:t>
            </a:r>
          </a:p>
          <a:p>
            <a:pPr algn="just" defTabSz="813816">
              <a:spcBef>
                <a:spcPts val="800"/>
              </a:spcBef>
              <a:defRPr sz="1700"/>
            </a:pPr>
            <a:r>
              <a:t>Distributing computing can help solve certain business problems.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What is a Distributed system ?"/>
          <p:cNvSpPr txBox="1"/>
          <p:nvPr>
            <p:ph type="title"/>
          </p:nvPr>
        </p:nvSpPr>
        <p:spPr>
          <a:xfrm>
            <a:off x="403666" y="787069"/>
            <a:ext cx="7737938" cy="1325564"/>
          </a:xfrm>
          <a:prstGeom prst="rect">
            <a:avLst/>
          </a:prstGeom>
        </p:spPr>
        <p:txBody>
          <a:bodyPr/>
          <a:lstStyle/>
          <a:p>
            <a:pPr/>
            <a:r>
              <a:t>What is a Distributed system ?</a:t>
            </a:r>
          </a:p>
        </p:txBody>
      </p:sp>
      <p:sp>
        <p:nvSpPr>
          <p:cNvPr id="206" name="Distributed System is a collection of autonomous computer systems that are physically separated but are connected by a centralized computer network that is equipped with distributed system software. The autonomous computers will communicate among each sy"/>
          <p:cNvSpPr txBox="1"/>
          <p:nvPr>
            <p:ph type="body" idx="1"/>
          </p:nvPr>
        </p:nvSpPr>
        <p:spPr>
          <a:xfrm>
            <a:off x="403666" y="2521884"/>
            <a:ext cx="7737938" cy="3549051"/>
          </a:xfrm>
          <a:prstGeom prst="rect">
            <a:avLst/>
          </a:prstGeom>
        </p:spPr>
        <p:txBody>
          <a:bodyPr/>
          <a:lstStyle/>
          <a:p>
            <a:pPr algn="just" defTabSz="740662">
              <a:spcBef>
                <a:spcPts val="800"/>
              </a:spcBef>
              <a:defRPr sz="1600"/>
            </a:pPr>
            <a:r>
              <a:t>Distributed System is a collection of autonomous computer systems that are physically separated but are connected by a centralized computer network that is equipped with distributed system software. The autonomous computers will communicate among each system by sharing resources and files and performing the tasks assigned to them.</a:t>
            </a:r>
          </a:p>
          <a:p>
            <a:pPr algn="just" defTabSz="740662">
              <a:spcBef>
                <a:spcPts val="800"/>
              </a:spcBef>
              <a:defRPr sz="1600"/>
            </a:pPr>
            <a:r>
              <a:t>Example of Distributed System:</a:t>
            </a:r>
          </a:p>
          <a:p>
            <a:pPr algn="just" defTabSz="740662">
              <a:spcBef>
                <a:spcPts val="800"/>
              </a:spcBef>
              <a:defRPr sz="1600"/>
            </a:pPr>
          </a:p>
          <a:p>
            <a:pPr algn="just" defTabSz="740662">
              <a:spcBef>
                <a:spcPts val="800"/>
              </a:spcBef>
              <a:defRPr sz="1600"/>
            </a:pPr>
            <a:r>
              <a:t>Any Social Media can have its Centralized Computer Network as its Headquarters and computer systems that can be accessed by any user and using their services will be the Autonomous Systems in the Distributed System Architecture.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Image" descr="Image"/>
          <p:cNvPicPr>
            <a:picLocks noChangeAspect="1"/>
          </p:cNvPicPr>
          <p:nvPr/>
        </p:nvPicPr>
        <p:blipFill>
          <a:blip r:embed="rId2">
            <a:extLst/>
          </a:blip>
          <a:stretch>
            <a:fillRect/>
          </a:stretch>
        </p:blipFill>
        <p:spPr>
          <a:xfrm>
            <a:off x="273050" y="420745"/>
            <a:ext cx="9017000" cy="3822702"/>
          </a:xfrm>
          <a:prstGeom prst="rect">
            <a:avLst/>
          </a:prstGeom>
          <a:ln w="12700">
            <a:miter lim="400000"/>
          </a:ln>
        </p:spPr>
      </p:pic>
      <p:sp>
        <p:nvSpPr>
          <p:cNvPr id="209" name="Distributed System Software: This Software enables computers to coordinate their activities and to share the resources such as Hardware, Software, Data, etc.…"/>
          <p:cNvSpPr txBox="1"/>
          <p:nvPr/>
        </p:nvSpPr>
        <p:spPr>
          <a:xfrm>
            <a:off x="220980" y="4780279"/>
            <a:ext cx="8123495" cy="1615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57200" indent="-317500" algn="just" defTabSz="457200">
              <a:buClr>
                <a:srgbClr val="273239"/>
              </a:buClr>
              <a:buSzPct val="100000"/>
              <a:buFont typeface="Helvetica"/>
              <a:buChar char="•"/>
              <a:defRPr b="1" sz="1700">
                <a:solidFill>
                  <a:srgbClr val="273239"/>
                </a:solidFill>
              </a:defRPr>
            </a:pPr>
            <a:r>
              <a:t>Distributed System Software: </a:t>
            </a:r>
            <a:r>
              <a:rPr b="0"/>
              <a:t>This Software enables computers to coordinate their activities and to share the resources such as Hardware, Software, Data, etc.</a:t>
            </a:r>
          </a:p>
          <a:p>
            <a:pPr marL="457200" indent="-317500" algn="just" defTabSz="457200">
              <a:buClr>
                <a:srgbClr val="273239"/>
              </a:buClr>
              <a:buSzPct val="100000"/>
              <a:buFont typeface="Helvetica"/>
              <a:buChar char="•"/>
              <a:defRPr b="1" sz="1700">
                <a:solidFill>
                  <a:srgbClr val="273239"/>
                </a:solidFill>
              </a:defRPr>
            </a:pPr>
            <a:r>
              <a:t>Database: </a:t>
            </a:r>
            <a:r>
              <a:rPr b="0"/>
              <a:t>It is used to store the processed data that are processed by each Node/System of the Distributed systems that are connected to the                      Centralized network.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What are the benefits of virtualization?"/>
          <p:cNvSpPr txBox="1"/>
          <p:nvPr>
            <p:ph type="title"/>
          </p:nvPr>
        </p:nvSpPr>
        <p:spPr>
          <a:xfrm>
            <a:off x="403666" y="266369"/>
            <a:ext cx="8392980" cy="1325564"/>
          </a:xfrm>
          <a:prstGeom prst="rect">
            <a:avLst/>
          </a:prstGeom>
        </p:spPr>
        <p:txBody>
          <a:bodyPr/>
          <a:lstStyle/>
          <a:p>
            <a:pPr/>
            <a:r>
              <a:t>Characteristics</a:t>
            </a:r>
          </a:p>
        </p:txBody>
      </p:sp>
      <p:sp>
        <p:nvSpPr>
          <p:cNvPr id="212" name="Virtualization provides several benefits to any organization:…"/>
          <p:cNvSpPr txBox="1"/>
          <p:nvPr>
            <p:ph type="body" idx="1"/>
          </p:nvPr>
        </p:nvSpPr>
        <p:spPr>
          <a:xfrm>
            <a:off x="320468" y="1391586"/>
            <a:ext cx="8718964" cy="4811506"/>
          </a:xfrm>
          <a:prstGeom prst="rect">
            <a:avLst/>
          </a:prstGeom>
        </p:spPr>
        <p:txBody>
          <a:bodyPr/>
          <a:lstStyle/>
          <a:p>
            <a:pPr algn="just" defTabSz="620876">
              <a:spcBef>
                <a:spcPts val="600"/>
              </a:spcBef>
              <a:defRPr sz="1300"/>
            </a:pPr>
          </a:p>
          <a:p>
            <a:pPr algn="just" defTabSz="620876">
              <a:spcBef>
                <a:spcPts val="600"/>
              </a:spcBef>
              <a:defRPr sz="1300"/>
            </a:pPr>
          </a:p>
          <a:p>
            <a:pPr algn="just" defTabSz="620876">
              <a:spcBef>
                <a:spcPts val="600"/>
              </a:spcBef>
              <a:defRPr sz="1300"/>
            </a:pPr>
          </a:p>
          <a:p>
            <a:pPr marL="136156" indent="-136156" algn="just" defTabSz="620876">
              <a:spcBef>
                <a:spcPts val="600"/>
              </a:spcBef>
              <a:buSzPct val="100000"/>
              <a:buChar char="•"/>
              <a:defRPr sz="1300"/>
            </a:pPr>
            <a:r>
              <a:t>Resource Sharing: It is the ability to use any Hardware, Software, or Data anywhere in the System.</a:t>
            </a:r>
          </a:p>
          <a:p>
            <a:pPr marL="136156" indent="-136156" algn="just" defTabSz="620876">
              <a:spcBef>
                <a:spcPts val="600"/>
              </a:spcBef>
              <a:buSzPct val="100000"/>
              <a:buChar char="•"/>
              <a:defRPr sz="1300"/>
            </a:pPr>
            <a:r>
              <a:t>Openness: It is concerned with Extensions and improvements in the system (i.e., How openly the software is developed and shared with others)</a:t>
            </a:r>
          </a:p>
          <a:p>
            <a:pPr marL="136156" indent="-136156" algn="just" defTabSz="620876">
              <a:spcBef>
                <a:spcPts val="600"/>
              </a:spcBef>
              <a:buSzPct val="100000"/>
              <a:buChar char="•"/>
              <a:defRPr sz="1300"/>
            </a:pPr>
            <a:r>
              <a:t>Concurrency: It is naturally present in the Distributed Systems, that deal with the same activity or functionality that can be performed by separate users who are in remote locations. Every local system has its independent Operating Systems and Resources.</a:t>
            </a:r>
          </a:p>
          <a:p>
            <a:pPr marL="136156" indent="-136156" algn="just" defTabSz="620876">
              <a:spcBef>
                <a:spcPts val="600"/>
              </a:spcBef>
              <a:buSzPct val="100000"/>
              <a:buChar char="•"/>
              <a:defRPr sz="1300"/>
            </a:pPr>
            <a:r>
              <a:t>Scalability: It increases the scale of the system as a number of processors communicate with more users by accommodating to improve the responsiveness of the system.</a:t>
            </a:r>
          </a:p>
          <a:p>
            <a:pPr marL="136156" indent="-136156" algn="just" defTabSz="620876">
              <a:spcBef>
                <a:spcPts val="600"/>
              </a:spcBef>
              <a:buSzPct val="100000"/>
              <a:buChar char="•"/>
              <a:defRPr sz="1300"/>
            </a:pPr>
            <a:r>
              <a:t>Fault tolerance: It cares about the reliability of the system if there is a failure in Hardware or Software, the system continues to operate properly without degrading the performance the system.</a:t>
            </a:r>
          </a:p>
          <a:p>
            <a:pPr marL="136156" indent="-136156" algn="just" defTabSz="620876">
              <a:spcBef>
                <a:spcPts val="600"/>
              </a:spcBef>
              <a:buSzPct val="100000"/>
              <a:buChar char="•"/>
              <a:defRPr sz="1300"/>
            </a:pPr>
            <a:r>
              <a:t>Transparency: It hides the complexity of the Distributed Systems to the Users and Application programs as there should be privacy in every system.</a:t>
            </a:r>
          </a:p>
          <a:p>
            <a:pPr marL="136156" indent="-136156" algn="just" defTabSz="620876">
              <a:spcBef>
                <a:spcPts val="600"/>
              </a:spcBef>
              <a:buSzPct val="100000"/>
              <a:buChar char="•"/>
              <a:defRPr sz="1300"/>
            </a:pPr>
            <a:r>
              <a:t>Heterogeneity: Networks, computer hardware, operating systems, programming languages, and developer implementations can all vary and differ among dispersed system components.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What are the benefits of virtualization?"/>
          <p:cNvSpPr txBox="1"/>
          <p:nvPr>
            <p:ph type="title"/>
          </p:nvPr>
        </p:nvSpPr>
        <p:spPr>
          <a:xfrm>
            <a:off x="327466" y="418769"/>
            <a:ext cx="8392980" cy="1325564"/>
          </a:xfrm>
          <a:prstGeom prst="rect">
            <a:avLst/>
          </a:prstGeom>
        </p:spPr>
        <p:txBody>
          <a:bodyPr/>
          <a:lstStyle/>
          <a:p>
            <a:pPr/>
            <a:r>
              <a:t>Advantages</a:t>
            </a:r>
          </a:p>
        </p:txBody>
      </p:sp>
      <p:sp>
        <p:nvSpPr>
          <p:cNvPr id="215" name="Virtualization provides several benefits to any organization:…"/>
          <p:cNvSpPr txBox="1"/>
          <p:nvPr>
            <p:ph type="body" idx="1"/>
          </p:nvPr>
        </p:nvSpPr>
        <p:spPr>
          <a:xfrm>
            <a:off x="320468" y="1861484"/>
            <a:ext cx="8718964" cy="4811510"/>
          </a:xfrm>
          <a:prstGeom prst="rect">
            <a:avLst/>
          </a:prstGeom>
        </p:spPr>
        <p:txBody>
          <a:bodyPr/>
          <a:lstStyle/>
          <a:p>
            <a:pPr algn="just" defTabSz="640079">
              <a:spcBef>
                <a:spcPts val="700"/>
              </a:spcBef>
              <a:defRPr sz="1400"/>
            </a:pPr>
          </a:p>
          <a:p>
            <a:pPr algn="just" defTabSz="640079">
              <a:spcBef>
                <a:spcPts val="700"/>
              </a:spcBef>
              <a:defRPr sz="1400"/>
            </a:pPr>
          </a:p>
          <a:p>
            <a:pPr algn="just" defTabSz="640079">
              <a:spcBef>
                <a:spcPts val="700"/>
              </a:spcBef>
              <a:defRPr sz="1400"/>
            </a:pPr>
            <a:r>
              <a:t>Applications in Distributed Systems are Inherently Distributed Applications.</a:t>
            </a:r>
          </a:p>
          <a:p>
            <a:pPr algn="just" defTabSz="640079">
              <a:spcBef>
                <a:spcPts val="700"/>
              </a:spcBef>
              <a:defRPr sz="1400"/>
            </a:pPr>
            <a:r>
              <a:t>Information in Distributed Systems is shared among geographically distributed users.</a:t>
            </a:r>
          </a:p>
          <a:p>
            <a:pPr algn="just" defTabSz="640079">
              <a:spcBef>
                <a:spcPts val="700"/>
              </a:spcBef>
              <a:defRPr sz="1400"/>
            </a:pPr>
            <a:r>
              <a:t>Resource Sharing (Autonomous systems can share resources from remote locations).</a:t>
            </a:r>
          </a:p>
          <a:p>
            <a:pPr algn="just" defTabSz="640079">
              <a:spcBef>
                <a:spcPts val="700"/>
              </a:spcBef>
              <a:defRPr sz="1400"/>
            </a:pPr>
            <a:r>
              <a:t>It has a better price performance ratio and flexibility.</a:t>
            </a:r>
          </a:p>
          <a:p>
            <a:pPr algn="just" defTabSz="640079">
              <a:spcBef>
                <a:spcPts val="700"/>
              </a:spcBef>
              <a:defRPr sz="1400"/>
            </a:pPr>
            <a:r>
              <a:t>It has shorter response time and higher throughput.</a:t>
            </a:r>
          </a:p>
          <a:p>
            <a:pPr algn="just" defTabSz="640079">
              <a:spcBef>
                <a:spcPts val="700"/>
              </a:spcBef>
              <a:defRPr sz="1400"/>
            </a:pPr>
            <a:r>
              <a:t>It has higher reliability and availability against component failure.</a:t>
            </a:r>
          </a:p>
          <a:p>
            <a:pPr algn="just" defTabSz="640079">
              <a:spcBef>
                <a:spcPts val="700"/>
              </a:spcBef>
              <a:defRPr sz="1400"/>
            </a:pPr>
            <a:r>
              <a:t>It has extensibility so that systems can be extended in more remote locations and also incremental growth.</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What are the benefits of virtualization?"/>
          <p:cNvSpPr txBox="1"/>
          <p:nvPr>
            <p:ph type="title"/>
          </p:nvPr>
        </p:nvSpPr>
        <p:spPr>
          <a:xfrm>
            <a:off x="403666" y="266369"/>
            <a:ext cx="8392980" cy="1325564"/>
          </a:xfrm>
          <a:prstGeom prst="rect">
            <a:avLst/>
          </a:prstGeom>
        </p:spPr>
        <p:txBody>
          <a:bodyPr/>
          <a:lstStyle/>
          <a:p>
            <a:pPr/>
            <a:r>
              <a:t>Disadvantages</a:t>
            </a:r>
          </a:p>
        </p:txBody>
      </p:sp>
      <p:sp>
        <p:nvSpPr>
          <p:cNvPr id="218" name="Virtualization provides several benefits to any organization:…"/>
          <p:cNvSpPr txBox="1"/>
          <p:nvPr>
            <p:ph type="body" idx="1"/>
          </p:nvPr>
        </p:nvSpPr>
        <p:spPr>
          <a:xfrm>
            <a:off x="320468" y="1836084"/>
            <a:ext cx="8718964" cy="4811510"/>
          </a:xfrm>
          <a:prstGeom prst="rect">
            <a:avLst/>
          </a:prstGeom>
        </p:spPr>
        <p:txBody>
          <a:bodyPr/>
          <a:lstStyle/>
          <a:p>
            <a:pPr algn="just" defTabSz="640079">
              <a:spcBef>
                <a:spcPts val="700"/>
              </a:spcBef>
              <a:defRPr sz="1400"/>
            </a:pPr>
          </a:p>
          <a:p>
            <a:pPr algn="just" defTabSz="640079">
              <a:spcBef>
                <a:spcPts val="700"/>
              </a:spcBef>
              <a:defRPr sz="1400"/>
            </a:pPr>
          </a:p>
          <a:p>
            <a:pPr algn="just" defTabSz="640079">
              <a:spcBef>
                <a:spcPts val="700"/>
              </a:spcBef>
              <a:defRPr sz="1400"/>
            </a:pPr>
            <a:r>
              <a:t>Relevant Software for Distributed systems does not exist currently.</a:t>
            </a:r>
          </a:p>
          <a:p>
            <a:pPr algn="just" defTabSz="640079">
              <a:spcBef>
                <a:spcPts val="700"/>
              </a:spcBef>
              <a:defRPr sz="1400"/>
            </a:pPr>
            <a:r>
              <a:t>Security possess a problem due to easy access to data as the resources are shared to multiple systems.</a:t>
            </a:r>
          </a:p>
          <a:p>
            <a:pPr algn="just" defTabSz="640079">
              <a:spcBef>
                <a:spcPts val="700"/>
              </a:spcBef>
              <a:defRPr sz="1400"/>
            </a:pPr>
            <a:r>
              <a:t>Networking Saturation may cause a hurdle in data transfer i.e., if there is a lag in the network then the user will face a problem accessing data.</a:t>
            </a:r>
          </a:p>
          <a:p>
            <a:pPr algn="just" defTabSz="640079">
              <a:spcBef>
                <a:spcPts val="700"/>
              </a:spcBef>
              <a:defRPr sz="1400"/>
            </a:pPr>
            <a:r>
              <a:t>In comparison to a single user system, the database associated with distributed systems is much more complex and challenging to manage.</a:t>
            </a:r>
          </a:p>
          <a:p>
            <a:pPr algn="just" defTabSz="640079">
              <a:spcBef>
                <a:spcPts val="700"/>
              </a:spcBef>
              <a:defRPr sz="1400"/>
            </a:pPr>
            <a:r>
              <a:t>If every node in a distributed system tries to send data at once, the network may become overloaded.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Application areas"/>
          <p:cNvSpPr txBox="1"/>
          <p:nvPr>
            <p:ph type="title"/>
          </p:nvPr>
        </p:nvSpPr>
        <p:spPr>
          <a:xfrm>
            <a:off x="403666" y="787069"/>
            <a:ext cx="7737938" cy="1325564"/>
          </a:xfrm>
          <a:prstGeom prst="rect">
            <a:avLst/>
          </a:prstGeom>
        </p:spPr>
        <p:txBody>
          <a:bodyPr/>
          <a:lstStyle/>
          <a:p>
            <a:pPr/>
            <a:r>
              <a:t>Application areas</a:t>
            </a:r>
          </a:p>
        </p:txBody>
      </p:sp>
      <p:sp>
        <p:nvSpPr>
          <p:cNvPr id="221" name="Finance and Commerce: Amazon, eBay, Online Banking, E-Commerce websites.…"/>
          <p:cNvSpPr txBox="1"/>
          <p:nvPr>
            <p:ph type="body" idx="1"/>
          </p:nvPr>
        </p:nvSpPr>
        <p:spPr>
          <a:xfrm>
            <a:off x="403666" y="2521884"/>
            <a:ext cx="7737938" cy="3549051"/>
          </a:xfrm>
          <a:prstGeom prst="rect">
            <a:avLst/>
          </a:prstGeom>
        </p:spPr>
        <p:txBody>
          <a:bodyPr/>
          <a:lstStyle/>
          <a:p>
            <a:pPr defTabSz="768094">
              <a:spcBef>
                <a:spcPts val="800"/>
              </a:spcBef>
              <a:defRPr sz="1600"/>
            </a:pPr>
            <a:r>
              <a:t>Finance and Commerce: Amazon, eBay, Online Banking, E-Commerce websites.</a:t>
            </a:r>
          </a:p>
          <a:p>
            <a:pPr defTabSz="768094">
              <a:spcBef>
                <a:spcPts val="800"/>
              </a:spcBef>
              <a:defRPr sz="1600"/>
            </a:pPr>
            <a:r>
              <a:t>Information Society: Search Engines, Wikipedia, Social Networking, Cloud Computing.</a:t>
            </a:r>
          </a:p>
          <a:p>
            <a:pPr defTabSz="768094">
              <a:spcBef>
                <a:spcPts val="800"/>
              </a:spcBef>
              <a:defRPr sz="1600"/>
            </a:pPr>
            <a:r>
              <a:t>Cloud Technologies: AWS, Salesforce, Microsoft Azure, SAP.</a:t>
            </a:r>
          </a:p>
          <a:p>
            <a:pPr defTabSz="768094">
              <a:spcBef>
                <a:spcPts val="800"/>
              </a:spcBef>
              <a:defRPr sz="1600"/>
            </a:pPr>
            <a:r>
              <a:t>Entertainment: Online Gaming, Music, youtube.</a:t>
            </a:r>
          </a:p>
          <a:p>
            <a:pPr defTabSz="768094">
              <a:spcBef>
                <a:spcPts val="800"/>
              </a:spcBef>
              <a:defRPr sz="1600"/>
            </a:pPr>
            <a:r>
              <a:t>Healthcare: Online patient records, Health Informatics.</a:t>
            </a:r>
          </a:p>
          <a:p>
            <a:pPr defTabSz="768094">
              <a:spcBef>
                <a:spcPts val="800"/>
              </a:spcBef>
              <a:defRPr sz="1600"/>
            </a:pPr>
            <a:r>
              <a:t>Education: E-learning.</a:t>
            </a:r>
          </a:p>
          <a:p>
            <a:pPr defTabSz="768094">
              <a:spcBef>
                <a:spcPts val="800"/>
              </a:spcBef>
              <a:defRPr sz="1600"/>
            </a:pPr>
            <a:r>
              <a:t>Transport and logistics: GPS, Google Maps.</a:t>
            </a:r>
          </a:p>
          <a:p>
            <a:pPr defTabSz="768094">
              <a:spcBef>
                <a:spcPts val="800"/>
              </a:spcBef>
              <a:defRPr sz="1600"/>
            </a:pPr>
            <a:r>
              <a:t>Environment Management: Sensor technologies.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Double-click to edit"/>
          <p:cNvSpPr txBox="1"/>
          <p:nvPr>
            <p:ph type="title"/>
          </p:nvPr>
        </p:nvSpPr>
        <p:spPr>
          <a:prstGeom prst="rect">
            <a:avLst/>
          </a:prstGeom>
        </p:spPr>
        <p:txBody>
          <a:bodyPr/>
          <a:lstStyle/>
          <a:p>
            <a:pPr/>
          </a:p>
        </p:txBody>
      </p:sp>
      <p:sp>
        <p:nvSpPr>
          <p:cNvPr id="224" name="Double-click to edit"/>
          <p:cNvSpPr txBox="1"/>
          <p:nvPr>
            <p:ph type="body" idx="1"/>
          </p:nvPr>
        </p:nvSpPr>
        <p:spPr>
          <a:prstGeom prst="rect">
            <a:avLst/>
          </a:prstGeom>
        </p:spPr>
        <p:txBody>
          <a:bodyPr/>
          <a:lstStyle/>
          <a:p>
            <a:pPr/>
          </a:p>
        </p:txBody>
      </p:sp>
      <p:pic>
        <p:nvPicPr>
          <p:cNvPr id="225" name="Screenshot 2023-02-07 at 10.49.44 AM.png" descr="Screenshot 2023-02-07 at 10.49.44 AM.png"/>
          <p:cNvPicPr>
            <a:picLocks noChangeAspect="1"/>
          </p:cNvPicPr>
          <p:nvPr/>
        </p:nvPicPr>
        <p:blipFill>
          <a:blip r:embed="rId2">
            <a:extLst/>
          </a:blip>
          <a:stretch>
            <a:fillRect/>
          </a:stretch>
        </p:blipFill>
        <p:spPr>
          <a:xfrm>
            <a:off x="0" y="360079"/>
            <a:ext cx="9359900" cy="613784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LPU templte1">
  <a:themeElements>
    <a:clrScheme name="LPU templte1">
      <a:dk1>
        <a:srgbClr val="000000"/>
      </a:dk1>
      <a:lt1>
        <a:srgbClr val="F3F0E9"/>
      </a:lt1>
      <a:dk2>
        <a:srgbClr val="A7A7A7"/>
      </a:dk2>
      <a:lt2>
        <a:srgbClr val="535353"/>
      </a:lt2>
      <a:accent1>
        <a:srgbClr val="D45E5E"/>
      </a:accent1>
      <a:accent2>
        <a:srgbClr val="D49D8C"/>
      </a:accent2>
      <a:accent3>
        <a:srgbClr val="BF873A"/>
      </a:accent3>
      <a:accent4>
        <a:srgbClr val="C05050"/>
      </a:accent4>
      <a:accent5>
        <a:srgbClr val="A89F68"/>
      </a:accent5>
      <a:accent6>
        <a:srgbClr val="8F6B8A"/>
      </a:accent6>
      <a:hlink>
        <a:srgbClr val="0000FF"/>
      </a:hlink>
      <a:folHlink>
        <a:srgbClr val="FF00FF"/>
      </a:folHlink>
    </a:clrScheme>
    <a:fontScheme name="LPU templte1">
      <a:majorFont>
        <a:latin typeface="Helvetica"/>
        <a:ea typeface="Helvetica"/>
        <a:cs typeface="Helvetica"/>
      </a:majorFont>
      <a:minorFont>
        <a:latin typeface="Avenir Next LT Pro"/>
        <a:ea typeface="Avenir Next LT Pro"/>
        <a:cs typeface="Avenir Next LT Pro"/>
      </a:minorFont>
    </a:fontScheme>
    <a:fmtScheme name="LPU templ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3F0E9"/>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PU templte1">
  <a:themeElements>
    <a:clrScheme name="LPU templte1">
      <a:dk1>
        <a:srgbClr val="000000"/>
      </a:dk1>
      <a:lt1>
        <a:srgbClr val="FFFFFF"/>
      </a:lt1>
      <a:dk2>
        <a:srgbClr val="A7A7A7"/>
      </a:dk2>
      <a:lt2>
        <a:srgbClr val="535353"/>
      </a:lt2>
      <a:accent1>
        <a:srgbClr val="D45E5E"/>
      </a:accent1>
      <a:accent2>
        <a:srgbClr val="D49D8C"/>
      </a:accent2>
      <a:accent3>
        <a:srgbClr val="BF873A"/>
      </a:accent3>
      <a:accent4>
        <a:srgbClr val="C05050"/>
      </a:accent4>
      <a:accent5>
        <a:srgbClr val="A89F68"/>
      </a:accent5>
      <a:accent6>
        <a:srgbClr val="8F6B8A"/>
      </a:accent6>
      <a:hlink>
        <a:srgbClr val="0000FF"/>
      </a:hlink>
      <a:folHlink>
        <a:srgbClr val="FF00FF"/>
      </a:folHlink>
    </a:clrScheme>
    <a:fontScheme name="LPU templte1">
      <a:majorFont>
        <a:latin typeface="Helvetica"/>
        <a:ea typeface="Helvetica"/>
        <a:cs typeface="Helvetica"/>
      </a:majorFont>
      <a:minorFont>
        <a:latin typeface="Avenir Next LT Pro"/>
        <a:ea typeface="Avenir Next LT Pro"/>
        <a:cs typeface="Avenir Next LT Pro"/>
      </a:minorFont>
    </a:fontScheme>
    <a:fmtScheme name="LPU templ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3F0E9"/>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