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3599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EFD1D1"/>
          </a:solidFill>
        </a:fill>
      </a:tcStyle>
    </a:wholeTbl>
    <a:band2H>
      <a:tcTxStyle b="def" i="def"/>
      <a:tcStyle>
        <a:tcBdr/>
        <a:fill>
          <a:solidFill>
            <a:srgbClr val="F7E9E9"/>
          </a:solidFill>
        </a:fill>
      </a:tcStyle>
    </a:band2H>
    <a:firstCol>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1"/>
          </a:solidFill>
        </a:fill>
      </a:tcStyle>
    </a:firstCol>
    <a:la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381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1"/>
          </a:solidFill>
        </a:fill>
      </a:tcStyle>
    </a:lastRow>
    <a:fir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381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E8D9CD"/>
          </a:solidFill>
        </a:fill>
      </a:tcStyle>
    </a:wholeTbl>
    <a:band2H>
      <a:tcTxStyle b="def" i="def"/>
      <a:tcStyle>
        <a:tcBdr/>
        <a:fill>
          <a:solidFill>
            <a:srgbClr val="F4EDE7"/>
          </a:solidFill>
        </a:fill>
      </a:tcStyle>
    </a:band2H>
    <a:firstCol>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3"/>
          </a:solidFill>
        </a:fill>
      </a:tcStyle>
    </a:firstCol>
    <a:la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381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3"/>
          </a:solidFill>
        </a:fill>
      </a:tcStyle>
    </a:lastRow>
    <a:fir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381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DBD3D9"/>
          </a:solidFill>
        </a:fill>
      </a:tcStyle>
    </a:wholeTbl>
    <a:band2H>
      <a:tcTxStyle b="def" i="def"/>
      <a:tcStyle>
        <a:tcBdr/>
        <a:fill>
          <a:solidFill>
            <a:srgbClr val="EEEAED"/>
          </a:solidFill>
        </a:fill>
      </a:tcStyle>
    </a:band2H>
    <a:firstCol>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6"/>
          </a:solidFill>
        </a:fill>
      </a:tcStyle>
    </a:firstCol>
    <a:la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381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6"/>
          </a:solidFill>
        </a:fill>
      </a:tcStyle>
    </a:lastRow>
    <a:fir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381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3F0E9"/>
          </a:solidFill>
        </a:fill>
      </a:tcStyle>
    </a:band2H>
    <a:firstCol>
      <a:tcTxStyle b="on" i="off">
        <a:fontRef idx="minor">
          <a:srgbClr val="F3F0E9"/>
        </a:fontRef>
        <a:srgbClr val="F3F0E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3F0E9"/>
          </a:solidFill>
        </a:fill>
      </a:tcStyle>
    </a:lastRow>
    <a:firstRow>
      <a:tcTxStyle b="on" i="off">
        <a:fontRef idx="minor">
          <a:srgbClr val="F3F0E9"/>
        </a:fontRef>
        <a:srgbClr val="F3F0E9"/>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000000"/>
          </a:solidFill>
        </a:fill>
      </a:tcStyle>
    </a:firstCol>
    <a:la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381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000000"/>
          </a:solidFill>
        </a:fill>
      </a:tcStyle>
    </a:lastRow>
    <a:fir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381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5" name="Shape 195"/>
          <p:cNvSpPr/>
          <p:nvPr>
            <p:ph type="sldImg"/>
          </p:nvPr>
        </p:nvSpPr>
        <p:spPr>
          <a:xfrm>
            <a:off x="1143000" y="685800"/>
            <a:ext cx="4572000" cy="3429000"/>
          </a:xfrm>
          <a:prstGeom prst="rect">
            <a:avLst/>
          </a:prstGeom>
        </p:spPr>
        <p:txBody>
          <a:bodyPr/>
          <a:lstStyle/>
          <a:p>
            <a:pPr/>
          </a:p>
        </p:txBody>
      </p:sp>
      <p:sp>
        <p:nvSpPr>
          <p:cNvPr id="196" name="Shape 1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venir Next LT Pro"/>
      </a:defRPr>
    </a:lvl1pPr>
    <a:lvl2pPr indent="228600" latinLnBrk="0">
      <a:defRPr sz="1200">
        <a:latin typeface="+mn-lt"/>
        <a:ea typeface="+mn-ea"/>
        <a:cs typeface="+mn-cs"/>
        <a:sym typeface="Avenir Next LT Pro"/>
      </a:defRPr>
    </a:lvl2pPr>
    <a:lvl3pPr indent="457200" latinLnBrk="0">
      <a:defRPr sz="1200">
        <a:latin typeface="+mn-lt"/>
        <a:ea typeface="+mn-ea"/>
        <a:cs typeface="+mn-cs"/>
        <a:sym typeface="Avenir Next LT Pro"/>
      </a:defRPr>
    </a:lvl3pPr>
    <a:lvl4pPr indent="685800" latinLnBrk="0">
      <a:defRPr sz="1200">
        <a:latin typeface="+mn-lt"/>
        <a:ea typeface="+mn-ea"/>
        <a:cs typeface="+mn-cs"/>
        <a:sym typeface="Avenir Next LT Pro"/>
      </a:defRPr>
    </a:lvl4pPr>
    <a:lvl5pPr indent="914400" latinLnBrk="0">
      <a:defRPr sz="1200">
        <a:latin typeface="+mn-lt"/>
        <a:ea typeface="+mn-ea"/>
        <a:cs typeface="+mn-cs"/>
        <a:sym typeface="Avenir Next LT Pro"/>
      </a:defRPr>
    </a:lvl5pPr>
    <a:lvl6pPr indent="1143000" latinLnBrk="0">
      <a:defRPr sz="1200">
        <a:latin typeface="+mn-lt"/>
        <a:ea typeface="+mn-ea"/>
        <a:cs typeface="+mn-cs"/>
        <a:sym typeface="Avenir Next LT Pro"/>
      </a:defRPr>
    </a:lvl6pPr>
    <a:lvl7pPr indent="1371600" latinLnBrk="0">
      <a:defRPr sz="1200">
        <a:latin typeface="+mn-lt"/>
        <a:ea typeface="+mn-ea"/>
        <a:cs typeface="+mn-cs"/>
        <a:sym typeface="Avenir Next LT Pro"/>
      </a:defRPr>
    </a:lvl7pPr>
    <a:lvl8pPr indent="1600200" latinLnBrk="0">
      <a:defRPr sz="1200">
        <a:latin typeface="+mn-lt"/>
        <a:ea typeface="+mn-ea"/>
        <a:cs typeface="+mn-cs"/>
        <a:sym typeface="Avenir Next LT Pro"/>
      </a:defRPr>
    </a:lvl8pPr>
    <a:lvl9pPr indent="1828800" latinLnBrk="0">
      <a:defRPr sz="1200">
        <a:latin typeface="+mn-lt"/>
        <a:ea typeface="+mn-ea"/>
        <a:cs typeface="+mn-cs"/>
        <a:sym typeface="Avenir Next LT Pro"/>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34"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defRPr>
            </a:pPr>
          </a:p>
        </p:txBody>
      </p:sp>
      <p:grpSp>
        <p:nvGrpSpPr>
          <p:cNvPr id="42" name="Group 19"/>
          <p:cNvGrpSpPr/>
          <p:nvPr/>
        </p:nvGrpSpPr>
        <p:grpSpPr>
          <a:xfrm>
            <a:off x="8274263" y="5204034"/>
            <a:ext cx="680426" cy="802505"/>
            <a:chOff x="-1" y="1"/>
            <a:chExt cx="680425" cy="802504"/>
          </a:xfrm>
        </p:grpSpPr>
        <p:sp>
          <p:nvSpPr>
            <p:cNvPr id="35"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36"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37"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38"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39"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40"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41"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43"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defRPr>
            </a:pPr>
          </a:p>
        </p:txBody>
      </p:sp>
      <p:sp>
        <p:nvSpPr>
          <p:cNvPr id="44" name="Title Text"/>
          <p:cNvSpPr txBox="1"/>
          <p:nvPr>
            <p:ph type="title"/>
          </p:nvPr>
        </p:nvSpPr>
        <p:spPr>
          <a:xfrm>
            <a:off x="403666" y="787069"/>
            <a:ext cx="7737937" cy="1325564"/>
          </a:xfrm>
          <a:prstGeom prst="rect">
            <a:avLst/>
          </a:prstGeom>
        </p:spPr>
        <p:txBody>
          <a:bodyPr/>
          <a:lstStyle>
            <a:lvl1pPr>
              <a:defRPr sz="3600"/>
            </a:lvl1pPr>
          </a:lstStyle>
          <a:p>
            <a:pPr/>
            <a:r>
              <a:t>Title Text</a:t>
            </a:r>
          </a:p>
        </p:txBody>
      </p:sp>
      <p:sp>
        <p:nvSpPr>
          <p:cNvPr id="45" name="Body Level One…"/>
          <p:cNvSpPr txBox="1"/>
          <p:nvPr>
            <p:ph type="body" idx="1"/>
          </p:nvPr>
        </p:nvSpPr>
        <p:spPr>
          <a:xfrm>
            <a:off x="403666" y="2521885"/>
            <a:ext cx="7737937" cy="3549049"/>
          </a:xfrm>
          <a:prstGeom prst="rect">
            <a:avLst/>
          </a:prstGeom>
        </p:spPr>
        <p:txBody>
          <a:bodyPr/>
          <a:lstStyle>
            <a:lvl2pPr marL="25400" indent="-254000">
              <a:buSzPct val="100000"/>
              <a:buChar char="•"/>
            </a:lvl2pPr>
            <a:lvl4pPr marL="783771" indent="-326571">
              <a:buSzPct val="100000"/>
              <a:buChar char="•"/>
            </a:lvl4pPr>
          </a:lstStyle>
          <a:p>
            <a:pPr/>
            <a:r>
              <a:t>Body Level One</a:t>
            </a:r>
          </a:p>
          <a:p>
            <a:pPr lvl="1"/>
            <a:r>
              <a:t>Body Level Two</a:t>
            </a:r>
          </a:p>
          <a:p>
            <a:pPr lvl="2"/>
            <a:r>
              <a:t>Body Level Three</a:t>
            </a:r>
          </a:p>
          <a:p>
            <a:pPr lvl="3"/>
            <a:r>
              <a:t>Body Level Four</a:t>
            </a:r>
          </a:p>
          <a:p>
            <a:pPr lvl="4"/>
            <a:r>
              <a:t>Body Level Five</a:t>
            </a:r>
          </a:p>
        </p:txBody>
      </p:sp>
      <p:grpSp>
        <p:nvGrpSpPr>
          <p:cNvPr id="49" name="Graphic 78"/>
          <p:cNvGrpSpPr/>
          <p:nvPr/>
        </p:nvGrpSpPr>
        <p:grpSpPr>
          <a:xfrm>
            <a:off x="407214" y="2305394"/>
            <a:ext cx="748400" cy="53403"/>
            <a:chOff x="-10" y="-1"/>
            <a:chExt cx="748398" cy="53401"/>
          </a:xfrm>
        </p:grpSpPr>
        <p:sp>
          <p:nvSpPr>
            <p:cNvPr id="46"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47"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48"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gr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7" name="Title Text"/>
          <p:cNvSpPr txBox="1"/>
          <p:nvPr>
            <p:ph type="title"/>
          </p:nvPr>
        </p:nvSpPr>
        <p:spPr>
          <a:xfrm>
            <a:off x="407223" y="787069"/>
            <a:ext cx="7734383" cy="2313642"/>
          </a:xfrm>
          <a:prstGeom prst="rect">
            <a:avLst/>
          </a:prstGeom>
        </p:spPr>
        <p:txBody>
          <a:bodyPr/>
          <a:lstStyle>
            <a:lvl1pPr>
              <a:defRPr sz="4400"/>
            </a:lvl1pPr>
          </a:lstStyle>
          <a:p>
            <a:pPr/>
            <a:r>
              <a:t>Title Text</a:t>
            </a:r>
          </a:p>
        </p:txBody>
      </p:sp>
      <p:sp>
        <p:nvSpPr>
          <p:cNvPr id="58" name="Body Level One…"/>
          <p:cNvSpPr txBox="1"/>
          <p:nvPr>
            <p:ph type="body" sz="half" idx="1"/>
          </p:nvPr>
        </p:nvSpPr>
        <p:spPr>
          <a:xfrm>
            <a:off x="407223" y="3509964"/>
            <a:ext cx="7734383" cy="257969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66"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defRPr>
            </a:pPr>
          </a:p>
        </p:txBody>
      </p:sp>
      <p:grpSp>
        <p:nvGrpSpPr>
          <p:cNvPr id="74" name="Group 19"/>
          <p:cNvGrpSpPr/>
          <p:nvPr/>
        </p:nvGrpSpPr>
        <p:grpSpPr>
          <a:xfrm>
            <a:off x="8274263" y="5204034"/>
            <a:ext cx="680426" cy="802505"/>
            <a:chOff x="-1" y="1"/>
            <a:chExt cx="680425" cy="802504"/>
          </a:xfrm>
        </p:grpSpPr>
        <p:sp>
          <p:nvSpPr>
            <p:cNvPr id="67"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68"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69"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70"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71"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72"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73"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75"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defRPr>
            </a:pPr>
          </a:p>
        </p:txBody>
      </p:sp>
      <p:sp>
        <p:nvSpPr>
          <p:cNvPr id="76" name="Title Text"/>
          <p:cNvSpPr txBox="1"/>
          <p:nvPr>
            <p:ph type="title"/>
          </p:nvPr>
        </p:nvSpPr>
        <p:spPr>
          <a:xfrm>
            <a:off x="403666" y="787069"/>
            <a:ext cx="7737937" cy="1325564"/>
          </a:xfrm>
          <a:prstGeom prst="rect">
            <a:avLst/>
          </a:prstGeom>
        </p:spPr>
        <p:txBody>
          <a:bodyPr/>
          <a:lstStyle>
            <a:lvl1pPr>
              <a:defRPr sz="3600"/>
            </a:lvl1pPr>
          </a:lstStyle>
          <a:p>
            <a:pPr/>
            <a:r>
              <a:t>Title Text</a:t>
            </a:r>
          </a:p>
        </p:txBody>
      </p:sp>
      <p:sp>
        <p:nvSpPr>
          <p:cNvPr id="77" name="Body Level One…"/>
          <p:cNvSpPr txBox="1"/>
          <p:nvPr>
            <p:ph type="body" sz="half" idx="1"/>
          </p:nvPr>
        </p:nvSpPr>
        <p:spPr>
          <a:xfrm>
            <a:off x="403666" y="2521885"/>
            <a:ext cx="3566727" cy="3655082"/>
          </a:xfrm>
          <a:prstGeom prst="rect">
            <a:avLst/>
          </a:prstGeom>
        </p:spPr>
        <p:txBody>
          <a:bodyPr/>
          <a:lstStyle>
            <a:lvl2pPr marL="25400" indent="-254000">
              <a:buSzPct val="100000"/>
              <a:buChar char="•"/>
            </a:lvl2pPr>
            <a:lvl4pPr marL="783771" indent="-326571">
              <a:buSzPct val="100000"/>
              <a:buChar char="•"/>
            </a:lvl4pPr>
          </a:lstStyle>
          <a:p>
            <a:pPr/>
            <a:r>
              <a:t>Body Level One</a:t>
            </a:r>
          </a:p>
          <a:p>
            <a:pPr lvl="1"/>
            <a:r>
              <a:t>Body Level Two</a:t>
            </a:r>
          </a:p>
          <a:p>
            <a:pPr lvl="2"/>
            <a:r>
              <a:t>Body Level Three</a:t>
            </a:r>
          </a:p>
          <a:p>
            <a:pPr lvl="3"/>
            <a:r>
              <a:t>Body Level Four</a:t>
            </a:r>
          </a:p>
          <a:p>
            <a:pPr lvl="4"/>
            <a:r>
              <a:t>Body Level Five</a:t>
            </a:r>
          </a:p>
        </p:txBody>
      </p:sp>
      <p:grpSp>
        <p:nvGrpSpPr>
          <p:cNvPr id="81" name="Graphic 78"/>
          <p:cNvGrpSpPr/>
          <p:nvPr/>
        </p:nvGrpSpPr>
        <p:grpSpPr>
          <a:xfrm>
            <a:off x="407214" y="2314434"/>
            <a:ext cx="748400" cy="53403"/>
            <a:chOff x="-10" y="-1"/>
            <a:chExt cx="748398" cy="53401"/>
          </a:xfrm>
        </p:grpSpPr>
        <p:sp>
          <p:nvSpPr>
            <p:cNvPr id="78"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79"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80"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gr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89"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defRPr>
            </a:pPr>
          </a:p>
        </p:txBody>
      </p:sp>
      <p:grpSp>
        <p:nvGrpSpPr>
          <p:cNvPr id="97" name="Group 19"/>
          <p:cNvGrpSpPr/>
          <p:nvPr/>
        </p:nvGrpSpPr>
        <p:grpSpPr>
          <a:xfrm>
            <a:off x="8274263" y="5204034"/>
            <a:ext cx="680426" cy="802505"/>
            <a:chOff x="-1" y="1"/>
            <a:chExt cx="680425" cy="802504"/>
          </a:xfrm>
        </p:grpSpPr>
        <p:sp>
          <p:nvSpPr>
            <p:cNvPr id="90"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91"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92"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93"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94"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95"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96"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98"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defRPr>
            </a:pPr>
          </a:p>
        </p:txBody>
      </p:sp>
      <p:sp>
        <p:nvSpPr>
          <p:cNvPr id="99" name="Title Text"/>
          <p:cNvSpPr txBox="1"/>
          <p:nvPr>
            <p:ph type="title"/>
          </p:nvPr>
        </p:nvSpPr>
        <p:spPr>
          <a:xfrm>
            <a:off x="407223" y="787069"/>
            <a:ext cx="7734383" cy="1325563"/>
          </a:xfrm>
          <a:prstGeom prst="rect">
            <a:avLst/>
          </a:prstGeom>
        </p:spPr>
        <p:txBody>
          <a:bodyPr/>
          <a:lstStyle>
            <a:lvl1pPr>
              <a:defRPr sz="3600"/>
            </a:lvl1pPr>
          </a:lstStyle>
          <a:p>
            <a:pPr/>
            <a:r>
              <a:t>Title Text</a:t>
            </a:r>
          </a:p>
        </p:txBody>
      </p:sp>
      <p:sp>
        <p:nvSpPr>
          <p:cNvPr id="100" name="Body Level One…"/>
          <p:cNvSpPr txBox="1"/>
          <p:nvPr>
            <p:ph type="body" sz="quarter" idx="1"/>
          </p:nvPr>
        </p:nvSpPr>
        <p:spPr>
          <a:xfrm>
            <a:off x="407226" y="2521885"/>
            <a:ext cx="3720475" cy="780441"/>
          </a:xfrm>
          <a:prstGeom prst="rect">
            <a:avLst/>
          </a:prstGeom>
        </p:spPr>
        <p:txBody>
          <a:bodyPr anchor="b"/>
          <a:lstStyle>
            <a:lvl1pPr>
              <a:defRPr i="1"/>
            </a:lvl1pPr>
            <a:lvl2pPr>
              <a:defRPr i="1"/>
            </a:lvl2pPr>
            <a:lvl3pPr>
              <a:defRPr i="1"/>
            </a:lvl3pPr>
            <a:lvl4pPr>
              <a:defRPr i="1"/>
            </a:lvl4pPr>
            <a:lvl5pPr>
              <a:defRPr i="1"/>
            </a:lvl5pPr>
          </a:lstStyle>
          <a:p>
            <a:pPr/>
            <a:r>
              <a:t>Body Level One</a:t>
            </a:r>
          </a:p>
          <a:p>
            <a:pPr lvl="1"/>
            <a:r>
              <a:t>Body Level Two</a:t>
            </a:r>
          </a:p>
          <a:p>
            <a:pPr lvl="2"/>
            <a:r>
              <a:t>Body Level Three</a:t>
            </a:r>
          </a:p>
          <a:p>
            <a:pPr lvl="3"/>
            <a:r>
              <a:t>Body Level Four</a:t>
            </a:r>
          </a:p>
          <a:p>
            <a:pPr lvl="4"/>
            <a:r>
              <a:t>Body Level Five</a:t>
            </a:r>
          </a:p>
        </p:txBody>
      </p:sp>
      <p:sp>
        <p:nvSpPr>
          <p:cNvPr id="101" name="Text Placeholder 4"/>
          <p:cNvSpPr/>
          <p:nvPr>
            <p:ph type="body" sz="quarter" idx="21"/>
          </p:nvPr>
        </p:nvSpPr>
        <p:spPr>
          <a:xfrm>
            <a:off x="4402804" y="2521885"/>
            <a:ext cx="3738801" cy="780443"/>
          </a:xfrm>
          <a:prstGeom prst="rect">
            <a:avLst/>
          </a:prstGeom>
        </p:spPr>
        <p:txBody>
          <a:bodyPr anchor="b"/>
          <a:lstStyle/>
          <a:p>
            <a:pP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109"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defRPr>
            </a:pPr>
          </a:p>
        </p:txBody>
      </p:sp>
      <p:grpSp>
        <p:nvGrpSpPr>
          <p:cNvPr id="117" name="Group 19"/>
          <p:cNvGrpSpPr/>
          <p:nvPr/>
        </p:nvGrpSpPr>
        <p:grpSpPr>
          <a:xfrm>
            <a:off x="8274263" y="5204034"/>
            <a:ext cx="680426" cy="802505"/>
            <a:chOff x="-1" y="1"/>
            <a:chExt cx="680425" cy="802504"/>
          </a:xfrm>
        </p:grpSpPr>
        <p:sp>
          <p:nvSpPr>
            <p:cNvPr id="110"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11"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12"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13"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14"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15"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16"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118"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defRPr>
            </a:pPr>
          </a:p>
        </p:txBody>
      </p:sp>
      <p:grpSp>
        <p:nvGrpSpPr>
          <p:cNvPr id="122" name="Graphic 78"/>
          <p:cNvGrpSpPr/>
          <p:nvPr/>
        </p:nvGrpSpPr>
        <p:grpSpPr>
          <a:xfrm>
            <a:off x="407214" y="2347127"/>
            <a:ext cx="748400" cy="53403"/>
            <a:chOff x="-10" y="-1"/>
            <a:chExt cx="748398" cy="53401"/>
          </a:xfrm>
        </p:grpSpPr>
        <p:sp>
          <p:nvSpPr>
            <p:cNvPr id="119"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120"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121"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grpSp>
      <p:sp>
        <p:nvSpPr>
          <p:cNvPr id="123" name="Title Text"/>
          <p:cNvSpPr txBox="1"/>
          <p:nvPr>
            <p:ph type="title"/>
          </p:nvPr>
        </p:nvSpPr>
        <p:spPr>
          <a:xfrm>
            <a:off x="403667" y="787069"/>
            <a:ext cx="7737938" cy="1325564"/>
          </a:xfrm>
          <a:prstGeom prst="rect">
            <a:avLst/>
          </a:prstGeom>
        </p:spPr>
        <p:txBody>
          <a:bodyPr/>
          <a:lstStyle>
            <a:lvl1pPr>
              <a:defRPr sz="3600"/>
            </a:lvl1pPr>
          </a:lstStyle>
          <a:p>
            <a:pPr/>
            <a:r>
              <a:t>Title Text</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31"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defRPr>
            </a:pPr>
          </a:p>
        </p:txBody>
      </p:sp>
      <p:grpSp>
        <p:nvGrpSpPr>
          <p:cNvPr id="139" name="Group 19"/>
          <p:cNvGrpSpPr/>
          <p:nvPr/>
        </p:nvGrpSpPr>
        <p:grpSpPr>
          <a:xfrm>
            <a:off x="8274263" y="5204034"/>
            <a:ext cx="680426" cy="802505"/>
            <a:chOff x="-1" y="1"/>
            <a:chExt cx="680425" cy="802504"/>
          </a:xfrm>
        </p:grpSpPr>
        <p:sp>
          <p:nvSpPr>
            <p:cNvPr id="132"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33"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34"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35"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36"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37"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38"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140"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defRPr>
            </a:pPr>
          </a:p>
        </p:txBody>
      </p:sp>
      <p:sp>
        <p:nvSpPr>
          <p:cNvPr id="1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148"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defRPr>
            </a:pPr>
          </a:p>
        </p:txBody>
      </p:sp>
      <p:grpSp>
        <p:nvGrpSpPr>
          <p:cNvPr id="156" name="Group 19"/>
          <p:cNvGrpSpPr/>
          <p:nvPr/>
        </p:nvGrpSpPr>
        <p:grpSpPr>
          <a:xfrm>
            <a:off x="8274263" y="5204034"/>
            <a:ext cx="680426" cy="802505"/>
            <a:chOff x="-1" y="1"/>
            <a:chExt cx="680425" cy="802504"/>
          </a:xfrm>
        </p:grpSpPr>
        <p:sp>
          <p:nvSpPr>
            <p:cNvPr id="149"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50"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51"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52"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53"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54"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55"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157"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defRPr>
            </a:pPr>
          </a:p>
        </p:txBody>
      </p:sp>
      <p:sp>
        <p:nvSpPr>
          <p:cNvPr id="158" name="Title Text"/>
          <p:cNvSpPr txBox="1"/>
          <p:nvPr>
            <p:ph type="title"/>
          </p:nvPr>
        </p:nvSpPr>
        <p:spPr>
          <a:xfrm>
            <a:off x="407223" y="787066"/>
            <a:ext cx="3313523" cy="2223156"/>
          </a:xfrm>
          <a:prstGeom prst="rect">
            <a:avLst/>
          </a:prstGeom>
        </p:spPr>
        <p:txBody>
          <a:bodyPr/>
          <a:lstStyle>
            <a:lvl1pPr>
              <a:defRPr sz="3600"/>
            </a:lvl1pPr>
          </a:lstStyle>
          <a:p>
            <a:pPr/>
            <a:r>
              <a:t>Title Text</a:t>
            </a:r>
          </a:p>
        </p:txBody>
      </p:sp>
      <p:sp>
        <p:nvSpPr>
          <p:cNvPr id="159" name="Body Level One…"/>
          <p:cNvSpPr txBox="1"/>
          <p:nvPr>
            <p:ph type="body" sz="half" idx="1"/>
          </p:nvPr>
        </p:nvSpPr>
        <p:spPr>
          <a:xfrm>
            <a:off x="3979852" y="987427"/>
            <a:ext cx="4161753" cy="4873627"/>
          </a:xfrm>
          <a:prstGeom prst="rect">
            <a:avLst/>
          </a:prstGeom>
        </p:spPr>
        <p:txBody>
          <a:bodyPr/>
          <a:lstStyle>
            <a:lvl2pPr marL="25400" indent="-254000">
              <a:buSzPct val="100000"/>
              <a:buChar char="•"/>
            </a:lvl2pPr>
            <a:lvl4pPr marL="783771" indent="-326571">
              <a:buSzPct val="100000"/>
              <a:buChar char="•"/>
            </a:lvl4pPr>
          </a:lstStyle>
          <a:p>
            <a:pPr/>
            <a:r>
              <a:t>Body Level One</a:t>
            </a:r>
          </a:p>
          <a:p>
            <a:pPr lvl="1"/>
            <a:r>
              <a:t>Body Level Two</a:t>
            </a:r>
          </a:p>
          <a:p>
            <a:pPr lvl="2"/>
            <a:r>
              <a:t>Body Level Three</a:t>
            </a:r>
          </a:p>
          <a:p>
            <a:pPr lvl="3"/>
            <a:r>
              <a:t>Body Level Four</a:t>
            </a:r>
          </a:p>
          <a:p>
            <a:pPr lvl="4"/>
            <a:r>
              <a:t>Body Level Five</a:t>
            </a:r>
          </a:p>
        </p:txBody>
      </p:sp>
      <p:sp>
        <p:nvSpPr>
          <p:cNvPr id="160" name="Text Placeholder 3"/>
          <p:cNvSpPr/>
          <p:nvPr>
            <p:ph type="body" sz="quarter" idx="21"/>
          </p:nvPr>
        </p:nvSpPr>
        <p:spPr>
          <a:xfrm>
            <a:off x="407221" y="3428998"/>
            <a:ext cx="3313526" cy="2439993"/>
          </a:xfrm>
          <a:prstGeom prst="rect">
            <a:avLst/>
          </a:prstGeom>
        </p:spPr>
        <p:txBody>
          <a:bodyPr/>
          <a:lstStyle/>
          <a:p>
            <a:pPr/>
          </a:p>
        </p:txBody>
      </p:sp>
      <p:grpSp>
        <p:nvGrpSpPr>
          <p:cNvPr id="164" name="Graphic 78"/>
          <p:cNvGrpSpPr/>
          <p:nvPr/>
        </p:nvGrpSpPr>
        <p:grpSpPr>
          <a:xfrm>
            <a:off x="407214" y="3188265"/>
            <a:ext cx="748400" cy="53403"/>
            <a:chOff x="-10" y="-1"/>
            <a:chExt cx="748398" cy="53401"/>
          </a:xfrm>
        </p:grpSpPr>
        <p:sp>
          <p:nvSpPr>
            <p:cNvPr id="161"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162"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163"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grpSp>
      <p:sp>
        <p:nvSpPr>
          <p:cNvPr id="1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72"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defRPr>
            </a:pPr>
          </a:p>
        </p:txBody>
      </p:sp>
      <p:grpSp>
        <p:nvGrpSpPr>
          <p:cNvPr id="180" name="Group 19"/>
          <p:cNvGrpSpPr/>
          <p:nvPr/>
        </p:nvGrpSpPr>
        <p:grpSpPr>
          <a:xfrm>
            <a:off x="8274263" y="5204034"/>
            <a:ext cx="680426" cy="802505"/>
            <a:chOff x="-1" y="1"/>
            <a:chExt cx="680425" cy="802504"/>
          </a:xfrm>
        </p:grpSpPr>
        <p:sp>
          <p:nvSpPr>
            <p:cNvPr id="173"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74"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75"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76"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77"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78"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79"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181"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defRPr>
            </a:pPr>
          </a:p>
        </p:txBody>
      </p:sp>
      <p:sp>
        <p:nvSpPr>
          <p:cNvPr id="182" name="Title Text"/>
          <p:cNvSpPr txBox="1"/>
          <p:nvPr>
            <p:ph type="title"/>
          </p:nvPr>
        </p:nvSpPr>
        <p:spPr>
          <a:xfrm>
            <a:off x="407223" y="787066"/>
            <a:ext cx="3019326" cy="2223156"/>
          </a:xfrm>
          <a:prstGeom prst="rect">
            <a:avLst/>
          </a:prstGeom>
        </p:spPr>
        <p:txBody>
          <a:bodyPr/>
          <a:lstStyle>
            <a:lvl1pPr>
              <a:defRPr sz="3600"/>
            </a:lvl1pPr>
          </a:lstStyle>
          <a:p>
            <a:pPr/>
            <a:r>
              <a:t>Title Text</a:t>
            </a:r>
          </a:p>
        </p:txBody>
      </p:sp>
      <p:sp>
        <p:nvSpPr>
          <p:cNvPr id="183" name="Picture Placeholder 2"/>
          <p:cNvSpPr/>
          <p:nvPr>
            <p:ph type="pic" sz="half" idx="21"/>
          </p:nvPr>
        </p:nvSpPr>
        <p:spPr>
          <a:xfrm>
            <a:off x="3979852" y="987427"/>
            <a:ext cx="4161753" cy="4873627"/>
          </a:xfrm>
          <a:prstGeom prst="rect">
            <a:avLst/>
          </a:prstGeom>
        </p:spPr>
        <p:txBody>
          <a:bodyPr lIns="91439" tIns="45719" rIns="91439" bIns="45719">
            <a:noAutofit/>
          </a:bodyPr>
          <a:lstStyle/>
          <a:p>
            <a:pPr/>
          </a:p>
        </p:txBody>
      </p:sp>
      <p:sp>
        <p:nvSpPr>
          <p:cNvPr id="184" name="Body Level One…"/>
          <p:cNvSpPr txBox="1"/>
          <p:nvPr>
            <p:ph type="body" sz="quarter" idx="1"/>
          </p:nvPr>
        </p:nvSpPr>
        <p:spPr>
          <a:xfrm>
            <a:off x="407223" y="3429001"/>
            <a:ext cx="3019326" cy="243999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grpSp>
        <p:nvGrpSpPr>
          <p:cNvPr id="188" name="Graphic 78"/>
          <p:cNvGrpSpPr/>
          <p:nvPr/>
        </p:nvGrpSpPr>
        <p:grpSpPr>
          <a:xfrm>
            <a:off x="407214" y="3188265"/>
            <a:ext cx="748400" cy="53403"/>
            <a:chOff x="-10" y="-1"/>
            <a:chExt cx="748398" cy="53401"/>
          </a:xfrm>
        </p:grpSpPr>
        <p:sp>
          <p:nvSpPr>
            <p:cNvPr id="185"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186"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187"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grpSp>
      <p:sp>
        <p:nvSpPr>
          <p:cNvPr id="1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3F0E9"/>
        </a:solidFill>
      </p:bgPr>
    </p:bg>
    <p:spTree>
      <p:nvGrpSpPr>
        <p:cNvPr id="1" name=""/>
        <p:cNvGrpSpPr/>
        <p:nvPr/>
      </p:nvGrpSpPr>
      <p:grpSpPr>
        <a:xfrm>
          <a:off x="0" y="0"/>
          <a:ext cx="0" cy="0"/>
          <a:chOff x="0" y="0"/>
          <a:chExt cx="0" cy="0"/>
        </a:xfrm>
      </p:grpSpPr>
      <p:sp>
        <p:nvSpPr>
          <p:cNvPr id="2"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defRPr>
            </a:pPr>
          </a:p>
        </p:txBody>
      </p:sp>
      <p:grpSp>
        <p:nvGrpSpPr>
          <p:cNvPr id="10" name="Group 19"/>
          <p:cNvGrpSpPr/>
          <p:nvPr/>
        </p:nvGrpSpPr>
        <p:grpSpPr>
          <a:xfrm>
            <a:off x="8274263" y="5204034"/>
            <a:ext cx="680426" cy="802505"/>
            <a:chOff x="-1" y="1"/>
            <a:chExt cx="680425" cy="802504"/>
          </a:xfrm>
        </p:grpSpPr>
        <p:sp>
          <p:nvSpPr>
            <p:cNvPr id="3"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4"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5"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6"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7"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8"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9"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11"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defRPr>
            </a:pPr>
          </a:p>
        </p:txBody>
      </p:sp>
      <p:grpSp>
        <p:nvGrpSpPr>
          <p:cNvPr id="15" name="Graphic 78"/>
          <p:cNvGrpSpPr/>
          <p:nvPr/>
        </p:nvGrpSpPr>
        <p:grpSpPr>
          <a:xfrm>
            <a:off x="407214" y="3262487"/>
            <a:ext cx="748400" cy="53403"/>
            <a:chOff x="-10" y="-1"/>
            <a:chExt cx="748398" cy="53401"/>
          </a:xfrm>
        </p:grpSpPr>
        <p:sp>
          <p:nvSpPr>
            <p:cNvPr id="12"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13"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14"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grpSp>
      <p:sp>
        <p:nvSpPr>
          <p:cNvPr id="16" name="Title Text"/>
          <p:cNvSpPr txBox="1"/>
          <p:nvPr>
            <p:ph type="title"/>
          </p:nvPr>
        </p:nvSpPr>
        <p:spPr>
          <a:xfrm>
            <a:off x="407223" y="1122362"/>
            <a:ext cx="7734383" cy="19783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17" name="Body Level One…"/>
          <p:cNvSpPr txBox="1"/>
          <p:nvPr>
            <p:ph type="body" idx="1"/>
          </p:nvPr>
        </p:nvSpPr>
        <p:spPr>
          <a:xfrm>
            <a:off x="407223" y="3509964"/>
            <a:ext cx="7734383" cy="17478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xfrm>
            <a:off x="9023240" y="6423346"/>
            <a:ext cx="259213" cy="231137"/>
          </a:xfrm>
          <a:prstGeom prst="rect">
            <a:avLst/>
          </a:prstGeom>
          <a:ln w="12700">
            <a:miter lim="400000"/>
          </a:ln>
        </p:spPr>
        <p:txBody>
          <a:bodyPr wrap="none" lIns="45718" tIns="45718" rIns="45718" bIns="45718" anchor="ctr">
            <a:spAutoFit/>
          </a:bodyPr>
          <a:lstStyle>
            <a:lvl1pPr algn="ctr">
              <a:defRPr spc="110" sz="900">
                <a:solidFill>
                  <a:srgbClr val="595959"/>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1pPr>
      <a:lvl2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2pPr>
      <a:lvl3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3pPr>
      <a:lvl4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4pPr>
      <a:lvl5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5pPr>
      <a:lvl6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6pPr>
      <a:lvl7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7pPr>
      <a:lvl8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8pPr>
      <a:lvl9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9pPr>
    </p:titleStyle>
    <p:bodyStyle>
      <a:lvl1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Avenir Next LT Pro"/>
        </a:defRPr>
      </a:lvl1pPr>
      <a:lvl2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Avenir Next LT Pro"/>
        </a:defRPr>
      </a:lvl2pPr>
      <a:lvl3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Avenir Next LT Pro"/>
        </a:defRPr>
      </a:lvl3pPr>
      <a:lvl4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Avenir Next LT Pro"/>
        </a:defRPr>
      </a:lvl4pPr>
      <a:lvl5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Avenir Next LT Pro"/>
        </a:defRPr>
      </a:lvl5pPr>
      <a:lvl6pPr marL="25400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Avenir Next LT Pro"/>
        </a:defRPr>
      </a:lvl6pPr>
      <a:lvl7pPr marL="29972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Avenir Next LT Pro"/>
        </a:defRPr>
      </a:lvl7pPr>
      <a:lvl8pPr marL="34544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Avenir Next LT Pro"/>
        </a:defRPr>
      </a:lvl8pPr>
      <a:lvl9pPr marL="39116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Avenir Next LT Pro"/>
        </a:defRPr>
      </a:lvl9pPr>
    </p:bodyStyle>
    <p:otherStyle>
      <a:lvl1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1pPr>
      <a:lvl2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2pPr>
      <a:lvl3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3pPr>
      <a:lvl4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4pPr>
      <a:lvl5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5pPr>
      <a:lvl6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6pPr>
      <a:lvl7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7pPr>
      <a:lvl8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8pPr>
      <a:lvl9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itle 1"/>
          <p:cNvSpPr txBox="1"/>
          <p:nvPr>
            <p:ph type="ctrTitle"/>
          </p:nvPr>
        </p:nvSpPr>
        <p:spPr>
          <a:xfrm>
            <a:off x="407225" y="1122363"/>
            <a:ext cx="8845551" cy="1978345"/>
          </a:xfrm>
          <a:prstGeom prst="rect">
            <a:avLst/>
          </a:prstGeom>
        </p:spPr>
        <p:txBody>
          <a:bodyPr/>
          <a:lstStyle/>
          <a:p>
            <a:pPr algn="ctr">
              <a:defRPr i="0"/>
            </a:pPr>
            <a:r>
              <a:t>CSE423</a:t>
            </a:r>
            <a:br/>
            <a:r>
              <a:t>Virtualization and Cloud Computing</a:t>
            </a:r>
          </a:p>
        </p:txBody>
      </p:sp>
      <p:sp>
        <p:nvSpPr>
          <p:cNvPr id="199" name="Subtitle 2"/>
          <p:cNvSpPr txBox="1"/>
          <p:nvPr>
            <p:ph type="subTitle" sz="half" idx="1"/>
          </p:nvPr>
        </p:nvSpPr>
        <p:spPr>
          <a:xfrm>
            <a:off x="407224" y="3509964"/>
            <a:ext cx="7734380" cy="1747837"/>
          </a:xfrm>
          <a:prstGeom prst="rect">
            <a:avLst/>
          </a:prstGeom>
        </p:spPr>
        <p:txBody>
          <a:bodyPr/>
          <a:lstStyle/>
          <a:p>
            <a:pPr>
              <a:lnSpc>
                <a:spcPct val="99000"/>
              </a:lnSpc>
            </a:pPr>
            <a:r>
              <a:t>Faculty Name:</a:t>
            </a:r>
          </a:p>
          <a:p>
            <a:pPr>
              <a:lnSpc>
                <a:spcPct val="99000"/>
              </a:lnSpc>
            </a:pPr>
            <a:r>
              <a:t>Dr. Madhavi Dhingra</a:t>
            </a:r>
          </a:p>
          <a:p>
            <a:pPr>
              <a:lnSpc>
                <a:spcPct val="99000"/>
              </a:lnSpc>
            </a:pPr>
            <a:r>
              <a:t>Assistant Professor</a:t>
            </a:r>
          </a:p>
          <a:p>
            <a:pPr>
              <a:lnSpc>
                <a:spcPct val="99000"/>
              </a:lnSpc>
            </a:pPr>
            <a:r>
              <a:t>Sitting Room-&gt; 34-202</a:t>
            </a:r>
          </a:p>
        </p:txBody>
      </p:sp>
      <p:pic>
        <p:nvPicPr>
          <p:cNvPr id="200" name="Picture 3" descr="Picture 3"/>
          <p:cNvPicPr>
            <a:picLocks noChangeAspect="1"/>
          </p:cNvPicPr>
          <p:nvPr/>
        </p:nvPicPr>
        <p:blipFill>
          <a:blip r:embed="rId2">
            <a:extLst/>
          </a:blip>
          <a:stretch>
            <a:fillRect/>
          </a:stretch>
        </p:blipFill>
        <p:spPr>
          <a:xfrm>
            <a:off x="0" y="0"/>
            <a:ext cx="2466166" cy="111815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Why Distributed system ?"/>
          <p:cNvSpPr txBox="1"/>
          <p:nvPr>
            <p:ph type="title"/>
          </p:nvPr>
        </p:nvSpPr>
        <p:spPr>
          <a:xfrm>
            <a:off x="314766" y="816743"/>
            <a:ext cx="7737938" cy="1325565"/>
          </a:xfrm>
          <a:prstGeom prst="rect">
            <a:avLst/>
          </a:prstGeom>
        </p:spPr>
        <p:txBody>
          <a:bodyPr/>
          <a:lstStyle/>
          <a:p>
            <a:pPr/>
            <a:r>
              <a:t>Hypervisor Virtualization</a:t>
            </a:r>
          </a:p>
        </p:txBody>
      </p:sp>
      <p:sp>
        <p:nvSpPr>
          <p:cNvPr id="228" name="Distributed computing allows different users or computers to share information. Distributed computing can allow an application on one machine to leverage processing power, memory, or storage on another machine.…"/>
          <p:cNvSpPr txBox="1"/>
          <p:nvPr>
            <p:ph type="body" idx="1"/>
          </p:nvPr>
        </p:nvSpPr>
        <p:spPr>
          <a:xfrm>
            <a:off x="403666" y="2369484"/>
            <a:ext cx="8552568" cy="4349597"/>
          </a:xfrm>
          <a:prstGeom prst="rect">
            <a:avLst/>
          </a:prstGeom>
        </p:spPr>
        <p:txBody>
          <a:bodyPr/>
          <a:lstStyle/>
          <a:p>
            <a:pPr algn="just" defTabSz="602223">
              <a:spcBef>
                <a:spcPts val="500"/>
              </a:spcBef>
              <a:defRPr sz="1480"/>
            </a:pPr>
            <a:r>
              <a:t>A) Paravirtualization</a:t>
            </a:r>
          </a:p>
          <a:p>
            <a:pPr algn="just" defTabSz="602223">
              <a:spcBef>
                <a:spcPts val="500"/>
              </a:spcBef>
              <a:defRPr sz="1480"/>
            </a:pPr>
            <a:r>
              <a:t>In this technique, the system calls are made by the kernel of the guest operating system, and the hypervisor directly handles those calls, and the hypervisor, in turn, completes all the tasks.</a:t>
            </a:r>
          </a:p>
          <a:p>
            <a:pPr algn="just" defTabSz="602223">
              <a:spcBef>
                <a:spcPts val="500"/>
              </a:spcBef>
              <a:defRPr sz="1480"/>
            </a:pPr>
            <a:r>
              <a:t>The calls between the hypervisor and the guest operating system kernel are called the hypercalls.</a:t>
            </a:r>
          </a:p>
          <a:p>
            <a:pPr algn="just" defTabSz="602223">
              <a:spcBef>
                <a:spcPts val="500"/>
              </a:spcBef>
              <a:defRPr sz="1480"/>
            </a:pPr>
            <a:r>
              <a:t>B) Full virtualization</a:t>
            </a:r>
          </a:p>
          <a:p>
            <a:pPr algn="just" defTabSz="602223">
              <a:spcBef>
                <a:spcPts val="500"/>
              </a:spcBef>
              <a:defRPr sz="1480"/>
            </a:pPr>
            <a:r>
              <a:t>In this case, complete control of the guest operating system is given to the guest operating system.</a:t>
            </a:r>
          </a:p>
          <a:p>
            <a:pPr algn="just" defTabSz="602223">
              <a:spcBef>
                <a:spcPts val="500"/>
              </a:spcBef>
              <a:defRPr sz="1480"/>
            </a:pPr>
            <a:r>
              <a:t>The hypervisor generally controls and monitors the calls; it provides a CPU emulation to handle and modify the privileges.</a:t>
            </a:r>
          </a:p>
          <a:p>
            <a:pPr algn="just" defTabSz="602223">
              <a:spcBef>
                <a:spcPts val="500"/>
              </a:spcBef>
              <a:defRPr sz="1480"/>
            </a:pPr>
            <a:r>
              <a:t>But this scenario is never efficient and results in degrading the system performance compared to paravirtualization.</a:t>
            </a:r>
          </a:p>
          <a:p>
            <a:pPr algn="just" defTabSz="602223">
              <a:spcBef>
                <a:spcPts val="500"/>
              </a:spcBef>
              <a:defRPr sz="1480"/>
            </a:pPr>
            <a:r>
              <a:t>C) Hardware Virtualization</a:t>
            </a:r>
          </a:p>
          <a:p>
            <a:pPr algn="just" defTabSz="602223">
              <a:spcBef>
                <a:spcPts val="500"/>
              </a:spcBef>
              <a:defRPr sz="1480"/>
            </a:pPr>
            <a:r>
              <a:t>With the latest CPU coming into the market, INTEL and AMD have devised new CPUs that help provide an extra layer on top of ring 0, which allows the hypervisor to run and take control of the guest operating system.</a:t>
            </a:r>
          </a:p>
          <a:p>
            <a:pPr algn="just" defTabSz="602223">
              <a:spcBef>
                <a:spcPts val="500"/>
              </a:spcBef>
              <a:defRPr sz="1480"/>
            </a:pPr>
            <a:r>
              <a:t>This eliminates the overhead of the CPU emulation.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Why Distributed system ?"/>
          <p:cNvSpPr txBox="1"/>
          <p:nvPr>
            <p:ph type="title"/>
          </p:nvPr>
        </p:nvSpPr>
        <p:spPr>
          <a:xfrm>
            <a:off x="314766" y="816743"/>
            <a:ext cx="7737938" cy="1325565"/>
          </a:xfrm>
          <a:prstGeom prst="rect">
            <a:avLst/>
          </a:prstGeom>
        </p:spPr>
        <p:txBody>
          <a:bodyPr/>
          <a:lstStyle/>
          <a:p>
            <a:pPr/>
            <a:r>
              <a:t>Hypervisor Virtualization</a:t>
            </a:r>
          </a:p>
        </p:txBody>
      </p:sp>
      <p:pic>
        <p:nvPicPr>
          <p:cNvPr id="231" name="Image" descr="Image"/>
          <p:cNvPicPr>
            <a:picLocks noChangeAspect="1"/>
          </p:cNvPicPr>
          <p:nvPr/>
        </p:nvPicPr>
        <p:blipFill>
          <a:blip r:embed="rId2">
            <a:extLst/>
          </a:blip>
          <a:stretch>
            <a:fillRect/>
          </a:stretch>
        </p:blipFill>
        <p:spPr>
          <a:xfrm>
            <a:off x="2064421" y="2170178"/>
            <a:ext cx="6120058" cy="465124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Why Distributed system ?"/>
          <p:cNvSpPr txBox="1"/>
          <p:nvPr>
            <p:ph type="title"/>
          </p:nvPr>
        </p:nvSpPr>
        <p:spPr>
          <a:xfrm>
            <a:off x="403666" y="787069"/>
            <a:ext cx="7737938" cy="1325564"/>
          </a:xfrm>
          <a:prstGeom prst="rect">
            <a:avLst/>
          </a:prstGeom>
        </p:spPr>
        <p:txBody>
          <a:bodyPr/>
          <a:lstStyle/>
          <a:p>
            <a:pPr/>
            <a:r>
              <a:t>Virtualization Techniques</a:t>
            </a:r>
          </a:p>
        </p:txBody>
      </p:sp>
      <p:sp>
        <p:nvSpPr>
          <p:cNvPr id="203" name="Distributed computing allows different users or computers to share information. Distributed computing can allow an application on one machine to leverage processing power, memory, or storage on another machine.…"/>
          <p:cNvSpPr txBox="1"/>
          <p:nvPr>
            <p:ph type="body" idx="1"/>
          </p:nvPr>
        </p:nvSpPr>
        <p:spPr>
          <a:xfrm>
            <a:off x="403666" y="2521884"/>
            <a:ext cx="8552568" cy="3549051"/>
          </a:xfrm>
          <a:prstGeom prst="rect">
            <a:avLst/>
          </a:prstGeom>
        </p:spPr>
        <p:txBody>
          <a:bodyPr/>
          <a:lstStyle>
            <a:lvl1pPr marL="170446" indent="-170446" algn="just" defTabSz="813816">
              <a:spcBef>
                <a:spcPts val="800"/>
              </a:spcBef>
              <a:buSzPct val="100000"/>
              <a:buChar char="•"/>
              <a:defRPr sz="1700"/>
            </a:lvl1pPr>
          </a:lstStyle>
          <a:p>
            <a:pPr/>
            <a:r>
              <a:t>Implementing techniques depends on the use case or the problem statement the business wants to address. Here we will discuss how those techniques work and the level of abstraction achieved by implementing those techniques.</a:t>
            </a:r>
          </a:p>
        </p:txBody>
      </p:sp>
      <p:pic>
        <p:nvPicPr>
          <p:cNvPr id="204" name="Virtualization-Techniques.jpg" descr="Virtualization-Techniques.jpg"/>
          <p:cNvPicPr>
            <a:picLocks noChangeAspect="1"/>
          </p:cNvPicPr>
          <p:nvPr/>
        </p:nvPicPr>
        <p:blipFill>
          <a:blip r:embed="rId2">
            <a:extLst/>
          </a:blip>
          <a:srcRect l="0" t="0" r="0" b="8283"/>
          <a:stretch>
            <a:fillRect/>
          </a:stretch>
        </p:blipFill>
        <p:spPr>
          <a:xfrm>
            <a:off x="1937485" y="3418119"/>
            <a:ext cx="6119930" cy="311832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Why Distributed system ?"/>
          <p:cNvSpPr txBox="1"/>
          <p:nvPr>
            <p:ph type="title"/>
          </p:nvPr>
        </p:nvSpPr>
        <p:spPr>
          <a:xfrm>
            <a:off x="403666" y="787069"/>
            <a:ext cx="7737938" cy="1325564"/>
          </a:xfrm>
          <a:prstGeom prst="rect">
            <a:avLst/>
          </a:prstGeom>
        </p:spPr>
        <p:txBody>
          <a:bodyPr/>
          <a:lstStyle/>
          <a:p>
            <a:pPr/>
            <a:r>
              <a:t>Guest Operating System Virtualization</a:t>
            </a:r>
          </a:p>
        </p:txBody>
      </p:sp>
      <p:sp>
        <p:nvSpPr>
          <p:cNvPr id="207" name="Distributed computing allows different users or computers to share information. Distributed computing can allow an application on one machine to leverage processing power, memory, or storage on another machine.…"/>
          <p:cNvSpPr txBox="1"/>
          <p:nvPr>
            <p:ph type="body" idx="1"/>
          </p:nvPr>
        </p:nvSpPr>
        <p:spPr>
          <a:xfrm>
            <a:off x="403666" y="2521884"/>
            <a:ext cx="8552568" cy="3549051"/>
          </a:xfrm>
          <a:prstGeom prst="rect">
            <a:avLst/>
          </a:prstGeom>
        </p:spPr>
        <p:txBody>
          <a:bodyPr/>
          <a:lstStyle/>
          <a:p>
            <a:pPr marL="170446" indent="-170446" algn="just" defTabSz="813816">
              <a:spcBef>
                <a:spcPts val="800"/>
              </a:spcBef>
              <a:buSzPct val="100000"/>
              <a:buChar char="•"/>
              <a:defRPr sz="1700"/>
            </a:pPr>
            <a:r>
              <a:t>This is the most simple and easiest way to do virtualization.</a:t>
            </a:r>
          </a:p>
          <a:p>
            <a:pPr marL="170446" indent="-170446" algn="just" defTabSz="813816">
              <a:spcBef>
                <a:spcPts val="800"/>
              </a:spcBef>
              <a:buSzPct val="100000"/>
              <a:buChar char="•"/>
              <a:defRPr sz="1700"/>
            </a:pPr>
            <a:r>
              <a:t>In this virtualization, one host operating system is present, and virtualization software is installed in that host operating system.</a:t>
            </a:r>
          </a:p>
          <a:p>
            <a:pPr marL="170446" indent="-170446" algn="just" defTabSz="813816">
              <a:spcBef>
                <a:spcPts val="800"/>
              </a:spcBef>
              <a:buSzPct val="100000"/>
              <a:buChar char="•"/>
              <a:defRPr sz="1700"/>
            </a:pPr>
            <a:r>
              <a:t>The host OS can be anything such as Windows, Mac, or Linux, and the virtualization software will run as just as any other application runs on the OS.</a:t>
            </a:r>
          </a:p>
          <a:p>
            <a:pPr marL="170446" indent="-170446" algn="just" defTabSz="813816">
              <a:spcBef>
                <a:spcPts val="800"/>
              </a:spcBef>
              <a:buSzPct val="100000"/>
              <a:buChar char="•"/>
              <a:defRPr sz="1700"/>
            </a:pPr>
            <a:r>
              <a:t>That virtualization software will take care of all the virtualization tasks, and it helps in running the guest operating system.</a:t>
            </a:r>
          </a:p>
          <a:p>
            <a:pPr marL="170446" indent="-170446" algn="just" defTabSz="813816">
              <a:spcBef>
                <a:spcPts val="800"/>
              </a:spcBef>
              <a:buSzPct val="100000"/>
              <a:buChar char="•"/>
              <a:defRPr sz="1700"/>
            </a:pPr>
            <a:r>
              <a:t>One can run multiple OS using that virtualization software; it will take care of all the things like memory management, resource management, hard disk partitioning, etc.,</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9" name="Image" descr="Image"/>
          <p:cNvPicPr>
            <a:picLocks noChangeAspect="1"/>
          </p:cNvPicPr>
          <p:nvPr/>
        </p:nvPicPr>
        <p:blipFill>
          <a:blip r:embed="rId2">
            <a:extLst/>
          </a:blip>
          <a:stretch>
            <a:fillRect/>
          </a:stretch>
        </p:blipFill>
        <p:spPr>
          <a:xfrm>
            <a:off x="1619921" y="2220978"/>
            <a:ext cx="6120058" cy="4651244"/>
          </a:xfrm>
          <a:prstGeom prst="rect">
            <a:avLst/>
          </a:prstGeom>
          <a:ln w="12700">
            <a:miter lim="400000"/>
          </a:ln>
        </p:spPr>
      </p:pic>
      <p:sp>
        <p:nvSpPr>
          <p:cNvPr id="210" name="Guest Operating System Virtualization"/>
          <p:cNvSpPr txBox="1"/>
          <p:nvPr>
            <p:ph type="title"/>
          </p:nvPr>
        </p:nvSpPr>
        <p:spPr>
          <a:xfrm>
            <a:off x="403666" y="787069"/>
            <a:ext cx="7737938" cy="1325564"/>
          </a:xfrm>
          <a:prstGeom prst="rect">
            <a:avLst/>
          </a:prstGeom>
        </p:spPr>
        <p:txBody>
          <a:bodyPr/>
          <a:lstStyle/>
          <a:p>
            <a:pPr/>
            <a:r>
              <a:t>Guest Operating System Virtualization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Why Distributed system ?"/>
          <p:cNvSpPr txBox="1"/>
          <p:nvPr>
            <p:ph type="title"/>
          </p:nvPr>
        </p:nvSpPr>
        <p:spPr>
          <a:xfrm>
            <a:off x="403666" y="787069"/>
            <a:ext cx="7737938" cy="1325564"/>
          </a:xfrm>
          <a:prstGeom prst="rect">
            <a:avLst/>
          </a:prstGeom>
        </p:spPr>
        <p:txBody>
          <a:bodyPr/>
          <a:lstStyle/>
          <a:p>
            <a:pPr/>
            <a:r>
              <a:t>Shared Kernel Virtualization</a:t>
            </a:r>
          </a:p>
        </p:txBody>
      </p:sp>
      <p:sp>
        <p:nvSpPr>
          <p:cNvPr id="213" name="Distributed computing allows different users or computers to share information. Distributed computing can allow an application on one machine to leverage processing power, memory, or storage on another machine.…"/>
          <p:cNvSpPr txBox="1"/>
          <p:nvPr>
            <p:ph type="body" idx="1"/>
          </p:nvPr>
        </p:nvSpPr>
        <p:spPr>
          <a:xfrm>
            <a:off x="403666" y="2521884"/>
            <a:ext cx="8552568" cy="3549051"/>
          </a:xfrm>
          <a:prstGeom prst="rect">
            <a:avLst/>
          </a:prstGeom>
        </p:spPr>
        <p:txBody>
          <a:bodyPr/>
          <a:lstStyle/>
          <a:p>
            <a:pPr marL="143175" indent="-143175" algn="just" defTabSz="683605">
              <a:spcBef>
                <a:spcPts val="600"/>
              </a:spcBef>
              <a:buSzPct val="100000"/>
              <a:buChar char="•"/>
              <a:defRPr sz="1428"/>
            </a:pPr>
            <a:r>
              <a:t>In the technique, there is no extra configuration is required for the host OS and also the host hardware.</a:t>
            </a:r>
          </a:p>
          <a:p>
            <a:pPr marL="143175" indent="-143175" algn="just" defTabSz="683605">
              <a:spcBef>
                <a:spcPts val="600"/>
              </a:spcBef>
              <a:buSzPct val="100000"/>
              <a:buChar char="•"/>
              <a:defRPr sz="1428"/>
            </a:pPr>
            <a:r>
              <a:t>The virtualization application uses the same hardware as the host operating system and runs inside the host OS.</a:t>
            </a:r>
          </a:p>
          <a:p>
            <a:pPr marL="143175" indent="-143175" algn="just" defTabSz="683605">
              <a:spcBef>
                <a:spcPts val="600"/>
              </a:spcBef>
              <a:buSzPct val="100000"/>
              <a:buChar char="•"/>
              <a:defRPr sz="1428"/>
            </a:pPr>
            <a:r>
              <a:t>So, the advantage, in this case, is if there is no extra cost for the hardware configuration and software configuration is required.</a:t>
            </a:r>
          </a:p>
          <a:p>
            <a:pPr marL="143175" indent="-143175" algn="just" defTabSz="683605">
              <a:spcBef>
                <a:spcPts val="600"/>
              </a:spcBef>
              <a:buSzPct val="100000"/>
              <a:buChar char="•"/>
              <a:defRPr sz="1428"/>
            </a:pPr>
            <a:r>
              <a:t>But since it’s the cheapest way of virtualization, there will be performance issues due to high levels of abstraction.</a:t>
            </a:r>
          </a:p>
          <a:p>
            <a:pPr marL="143175" indent="-143175" algn="just" defTabSz="683605">
              <a:spcBef>
                <a:spcPts val="600"/>
              </a:spcBef>
              <a:buSzPct val="100000"/>
              <a:buChar char="•"/>
              <a:defRPr sz="1428"/>
            </a:pPr>
            <a:r>
              <a:t>VMware and VirtualBox are the software used for this virtualization.</a:t>
            </a:r>
          </a:p>
          <a:p>
            <a:pPr marL="143175" indent="-143175" algn="just" defTabSz="683605">
              <a:spcBef>
                <a:spcPts val="600"/>
              </a:spcBef>
              <a:buSzPct val="100000"/>
              <a:buChar char="•"/>
              <a:defRPr sz="1428"/>
            </a:pPr>
            <a:r>
              <a:t>The only drawback of this technique is the compatibility of the operating system; like one wants to run a Windows OS with this method, then it will not work, or if someone wants to run a Linux version 2.6 and the host OS is 2.4, then again it will not work.</a:t>
            </a:r>
          </a:p>
          <a:p>
            <a:pPr marL="143175" indent="-143175" algn="just" defTabSz="683605">
              <a:spcBef>
                <a:spcPts val="600"/>
              </a:spcBef>
              <a:buSzPct val="100000"/>
              <a:buChar char="•"/>
              <a:defRPr sz="1428"/>
            </a:pPr>
            <a:r>
              <a:t>These techniques include Linux Vserver, Solaris Zones, containers, etc.</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Why Distributed system ?"/>
          <p:cNvSpPr txBox="1"/>
          <p:nvPr>
            <p:ph type="title"/>
          </p:nvPr>
        </p:nvSpPr>
        <p:spPr>
          <a:xfrm>
            <a:off x="403666" y="787069"/>
            <a:ext cx="7737938" cy="1325564"/>
          </a:xfrm>
          <a:prstGeom prst="rect">
            <a:avLst/>
          </a:prstGeom>
        </p:spPr>
        <p:txBody>
          <a:bodyPr/>
          <a:lstStyle/>
          <a:p>
            <a:pPr/>
            <a:r>
              <a:t>Shared Kernel Virtualization</a:t>
            </a:r>
          </a:p>
        </p:txBody>
      </p:sp>
      <p:pic>
        <p:nvPicPr>
          <p:cNvPr id="216" name="Image" descr="Image"/>
          <p:cNvPicPr>
            <a:picLocks noChangeAspect="1"/>
          </p:cNvPicPr>
          <p:nvPr/>
        </p:nvPicPr>
        <p:blipFill>
          <a:blip r:embed="rId2">
            <a:extLst/>
          </a:blip>
          <a:stretch>
            <a:fillRect/>
          </a:stretch>
        </p:blipFill>
        <p:spPr>
          <a:xfrm>
            <a:off x="1772321" y="2119378"/>
            <a:ext cx="6120058" cy="465124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Why Distributed system ?"/>
          <p:cNvSpPr txBox="1"/>
          <p:nvPr>
            <p:ph type="title"/>
          </p:nvPr>
        </p:nvSpPr>
        <p:spPr>
          <a:xfrm>
            <a:off x="403666" y="787069"/>
            <a:ext cx="7737938" cy="1325564"/>
          </a:xfrm>
          <a:prstGeom prst="rect">
            <a:avLst/>
          </a:prstGeom>
        </p:spPr>
        <p:txBody>
          <a:bodyPr/>
          <a:lstStyle/>
          <a:p>
            <a:pPr/>
            <a:r>
              <a:t>Kernel Level Virtualization</a:t>
            </a:r>
          </a:p>
        </p:txBody>
      </p:sp>
      <p:sp>
        <p:nvSpPr>
          <p:cNvPr id="219" name="Distributed computing allows different users or computers to share information. Distributed computing can allow an application on one machine to leverage processing power, memory, or storage on another machine.…"/>
          <p:cNvSpPr txBox="1"/>
          <p:nvPr>
            <p:ph type="body" idx="1"/>
          </p:nvPr>
        </p:nvSpPr>
        <p:spPr>
          <a:xfrm>
            <a:off x="403666" y="2521884"/>
            <a:ext cx="8552568" cy="3549051"/>
          </a:xfrm>
          <a:prstGeom prst="rect">
            <a:avLst/>
          </a:prstGeom>
        </p:spPr>
        <p:txBody>
          <a:bodyPr/>
          <a:lstStyle/>
          <a:p>
            <a:pPr marL="170446" indent="-170446" algn="just" defTabSz="813816">
              <a:spcBef>
                <a:spcPts val="800"/>
              </a:spcBef>
              <a:buSzPct val="100000"/>
              <a:buChar char="•"/>
              <a:defRPr sz="1700"/>
            </a:pPr>
            <a:r>
              <a:t>In this virtualization technique, the guest operating system runs its kernel, unlike the shared kernel virtualization.</a:t>
            </a:r>
          </a:p>
          <a:p>
            <a:pPr marL="170446" indent="-170446" algn="just" defTabSz="813816">
              <a:spcBef>
                <a:spcPts val="800"/>
              </a:spcBef>
              <a:buSzPct val="100000"/>
              <a:buChar char="•"/>
              <a:defRPr sz="1700"/>
            </a:pPr>
            <a:r>
              <a:t>There can be multiple guest operating systems, each with its kernel.</a:t>
            </a:r>
          </a:p>
          <a:p>
            <a:pPr marL="170446" indent="-170446" algn="just" defTabSz="813816">
              <a:spcBef>
                <a:spcPts val="800"/>
              </a:spcBef>
              <a:buSzPct val="100000"/>
              <a:buChar char="•"/>
              <a:defRPr sz="1700"/>
            </a:pPr>
            <a:r>
              <a:t>But the guest operating system kernel should have a similar configuration to the host kernel. Otherwise, there will be compatibility issues.</a:t>
            </a:r>
          </a:p>
          <a:p>
            <a:pPr marL="170446" indent="-170446" algn="just" defTabSz="813816">
              <a:spcBef>
                <a:spcPts val="800"/>
              </a:spcBef>
              <a:buSzPct val="100000"/>
              <a:buChar char="•"/>
              <a:defRPr sz="1700"/>
            </a:pPr>
            <a:r>
              <a:t>The kernel-level virtualization includes user-mode Linux and kernel-based virtual machines.</a:t>
            </a:r>
          </a:p>
          <a:p>
            <a:pPr marL="170446" indent="-170446" algn="just" defTabSz="813816">
              <a:spcBef>
                <a:spcPts val="800"/>
              </a:spcBef>
              <a:buSzPct val="100000"/>
              <a:buChar char="•"/>
              <a:defRPr sz="1700"/>
            </a:pPr>
            <a:r>
              <a:t>These techniques include Linux Vserver, Solaris Zones, containers, etc.</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1" name="Image" descr="Image"/>
          <p:cNvPicPr>
            <a:picLocks noChangeAspect="1"/>
          </p:cNvPicPr>
          <p:nvPr/>
        </p:nvPicPr>
        <p:blipFill>
          <a:blip r:embed="rId2">
            <a:extLst/>
          </a:blip>
          <a:stretch>
            <a:fillRect/>
          </a:stretch>
        </p:blipFill>
        <p:spPr>
          <a:xfrm>
            <a:off x="1619921" y="1903478"/>
            <a:ext cx="6120058" cy="4651244"/>
          </a:xfrm>
          <a:prstGeom prst="rect">
            <a:avLst/>
          </a:prstGeom>
          <a:ln w="12700">
            <a:miter lim="400000"/>
          </a:ln>
        </p:spPr>
      </p:pic>
      <p:sp>
        <p:nvSpPr>
          <p:cNvPr id="222" name="Kernel Level Virtualization"/>
          <p:cNvSpPr txBox="1"/>
          <p:nvPr>
            <p:ph type="title"/>
          </p:nvPr>
        </p:nvSpPr>
        <p:spPr>
          <a:xfrm>
            <a:off x="403666" y="520369"/>
            <a:ext cx="7737937" cy="1325564"/>
          </a:xfrm>
          <a:prstGeom prst="rect">
            <a:avLst/>
          </a:prstGeom>
        </p:spPr>
        <p:txBody>
          <a:bodyPr/>
          <a:lstStyle/>
          <a:p>
            <a:pPr/>
            <a:r>
              <a:t>Kernel Level Virtualization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Why Distributed system ?"/>
          <p:cNvSpPr txBox="1"/>
          <p:nvPr>
            <p:ph type="title"/>
          </p:nvPr>
        </p:nvSpPr>
        <p:spPr>
          <a:xfrm>
            <a:off x="403666" y="787069"/>
            <a:ext cx="7737938" cy="1325564"/>
          </a:xfrm>
          <a:prstGeom prst="rect">
            <a:avLst/>
          </a:prstGeom>
        </p:spPr>
        <p:txBody>
          <a:bodyPr/>
          <a:lstStyle/>
          <a:p>
            <a:pPr/>
            <a:r>
              <a:t>Hypervisor Virtualization</a:t>
            </a:r>
          </a:p>
        </p:txBody>
      </p:sp>
      <p:sp>
        <p:nvSpPr>
          <p:cNvPr id="225" name="Distributed computing allows different users or computers to share information. Distributed computing can allow an application on one machine to leverage processing power, memory, or storage on another machine.…"/>
          <p:cNvSpPr txBox="1"/>
          <p:nvPr>
            <p:ph type="body" idx="1"/>
          </p:nvPr>
        </p:nvSpPr>
        <p:spPr>
          <a:xfrm>
            <a:off x="403666" y="2521884"/>
            <a:ext cx="8552568" cy="3549051"/>
          </a:xfrm>
          <a:prstGeom prst="rect">
            <a:avLst/>
          </a:prstGeom>
        </p:spPr>
        <p:txBody>
          <a:bodyPr/>
          <a:lstStyle/>
          <a:p>
            <a:pPr marL="170446" indent="-170446" algn="just" defTabSz="813816">
              <a:spcBef>
                <a:spcPts val="800"/>
              </a:spcBef>
              <a:buSzPct val="100000"/>
              <a:buChar char="•"/>
              <a:defRPr sz="1700"/>
            </a:pPr>
            <a:r>
              <a:t>In this virtualization, a program called hypervisor runs directly in the hardware of the CPU, which is generally called the ring 0, which is the highest level of privileges provided by the CPU hardware to any software.</a:t>
            </a:r>
          </a:p>
          <a:p>
            <a:pPr marL="170446" indent="-170446" algn="just" defTabSz="813816">
              <a:spcBef>
                <a:spcPts val="800"/>
              </a:spcBef>
              <a:buSzPct val="100000"/>
              <a:buChar char="•"/>
              <a:defRPr sz="1700"/>
            </a:pPr>
            <a:r>
              <a:t>Generally, the Operating system only has the privileges to run in ring 0, so in this case, a hypervisor runs in ring 0, also called type 1 VMM (Virtual machine monitor). As the name suggests, it monitors all the guest operating systems installed in the virtual machine and provides interfaces for higher-level administration and monitoring.</a:t>
            </a:r>
          </a:p>
          <a:p>
            <a:pPr marL="170446" indent="-170446" algn="just" defTabSz="813816">
              <a:spcBef>
                <a:spcPts val="800"/>
              </a:spcBef>
              <a:buSzPct val="100000"/>
              <a:buChar char="•"/>
              <a:defRPr sz="1700"/>
            </a:pPr>
            <a:r>
              <a:t>So, suppose the hypervisor runs in ring 0. In that case, the kernel of the guest operating system will not get proper privileges to run, so to address this issue, hypervisor as several different solutions described here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LPU templte1">
  <a:themeElements>
    <a:clrScheme name="LPU templte1">
      <a:dk1>
        <a:srgbClr val="000000"/>
      </a:dk1>
      <a:lt1>
        <a:srgbClr val="F3F0E9"/>
      </a:lt1>
      <a:dk2>
        <a:srgbClr val="A7A7A7"/>
      </a:dk2>
      <a:lt2>
        <a:srgbClr val="535353"/>
      </a:lt2>
      <a:accent1>
        <a:srgbClr val="D45E5E"/>
      </a:accent1>
      <a:accent2>
        <a:srgbClr val="D49D8C"/>
      </a:accent2>
      <a:accent3>
        <a:srgbClr val="BF873A"/>
      </a:accent3>
      <a:accent4>
        <a:srgbClr val="C05050"/>
      </a:accent4>
      <a:accent5>
        <a:srgbClr val="A89F68"/>
      </a:accent5>
      <a:accent6>
        <a:srgbClr val="8F6B8A"/>
      </a:accent6>
      <a:hlink>
        <a:srgbClr val="0000FF"/>
      </a:hlink>
      <a:folHlink>
        <a:srgbClr val="FF00FF"/>
      </a:folHlink>
    </a:clrScheme>
    <a:fontScheme name="LPU templte1">
      <a:majorFont>
        <a:latin typeface="Helvetica"/>
        <a:ea typeface="Helvetica"/>
        <a:cs typeface="Helvetica"/>
      </a:majorFont>
      <a:minorFont>
        <a:latin typeface="Avenir Next LT Pro"/>
        <a:ea typeface="Avenir Next LT Pro"/>
        <a:cs typeface="Avenir Next LT Pro"/>
      </a:minorFont>
    </a:fontScheme>
    <a:fmtScheme name="LPU templ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3F0E9"/>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PU templte1">
  <a:themeElements>
    <a:clrScheme name="LPU templte1">
      <a:dk1>
        <a:srgbClr val="000000"/>
      </a:dk1>
      <a:lt1>
        <a:srgbClr val="FFFFFF"/>
      </a:lt1>
      <a:dk2>
        <a:srgbClr val="A7A7A7"/>
      </a:dk2>
      <a:lt2>
        <a:srgbClr val="535353"/>
      </a:lt2>
      <a:accent1>
        <a:srgbClr val="D45E5E"/>
      </a:accent1>
      <a:accent2>
        <a:srgbClr val="D49D8C"/>
      </a:accent2>
      <a:accent3>
        <a:srgbClr val="BF873A"/>
      </a:accent3>
      <a:accent4>
        <a:srgbClr val="C05050"/>
      </a:accent4>
      <a:accent5>
        <a:srgbClr val="A89F68"/>
      </a:accent5>
      <a:accent6>
        <a:srgbClr val="8F6B8A"/>
      </a:accent6>
      <a:hlink>
        <a:srgbClr val="0000FF"/>
      </a:hlink>
      <a:folHlink>
        <a:srgbClr val="FF00FF"/>
      </a:folHlink>
    </a:clrScheme>
    <a:fontScheme name="LPU templte1">
      <a:majorFont>
        <a:latin typeface="Helvetica"/>
        <a:ea typeface="Helvetica"/>
        <a:cs typeface="Helvetica"/>
      </a:majorFont>
      <a:minorFont>
        <a:latin typeface="Avenir Next LT Pro"/>
        <a:ea typeface="Avenir Next LT Pro"/>
        <a:cs typeface="Avenir Next LT Pro"/>
      </a:minorFont>
    </a:fontScheme>
    <a:fmtScheme name="LPU templ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3F0E9"/>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