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93599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rgbClr val="EFD1D1"/>
          </a:solidFill>
        </a:fill>
      </a:tcStyle>
    </a:wholeTbl>
    <a:band2H>
      <a:tcTxStyle b="def" i="def"/>
      <a:tcStyle>
        <a:tcBdr/>
        <a:fill>
          <a:solidFill>
            <a:srgbClr val="F7E9E9"/>
          </a:solidFill>
        </a:fill>
      </a:tcStyle>
    </a:band2H>
    <a:firstCol>
      <a:tcTxStyle b="on" i="off">
        <a:fontRef idx="min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chemeClr val="accent1"/>
          </a:solidFill>
        </a:fill>
      </a:tcStyle>
    </a:firstCol>
    <a:lastRow>
      <a:tcTxStyle b="on" i="off">
        <a:fontRef idx="min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381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chemeClr val="accent1"/>
          </a:solidFill>
        </a:fill>
      </a:tcStyle>
    </a:lastRow>
    <a:firstRow>
      <a:tcTxStyle b="on" i="off">
        <a:fontRef idx="min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381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rgbClr val="E8D9CD"/>
          </a:solidFill>
        </a:fill>
      </a:tcStyle>
    </a:wholeTbl>
    <a:band2H>
      <a:tcTxStyle b="def" i="def"/>
      <a:tcStyle>
        <a:tcBdr/>
        <a:fill>
          <a:solidFill>
            <a:srgbClr val="F4EDE7"/>
          </a:solidFill>
        </a:fill>
      </a:tcStyle>
    </a:band2H>
    <a:firstCol>
      <a:tcTxStyle b="on" i="off">
        <a:fontRef idx="min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chemeClr val="accent3"/>
          </a:solidFill>
        </a:fill>
      </a:tcStyle>
    </a:firstCol>
    <a:lastRow>
      <a:tcTxStyle b="on" i="off">
        <a:fontRef idx="min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381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chemeClr val="accent3"/>
          </a:solidFill>
        </a:fill>
      </a:tcStyle>
    </a:lastRow>
    <a:firstRow>
      <a:tcTxStyle b="on" i="off">
        <a:fontRef idx="min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381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rgbClr val="DBD3D9"/>
          </a:solidFill>
        </a:fill>
      </a:tcStyle>
    </a:wholeTbl>
    <a:band2H>
      <a:tcTxStyle b="def" i="def"/>
      <a:tcStyle>
        <a:tcBdr/>
        <a:fill>
          <a:solidFill>
            <a:srgbClr val="EEEAED"/>
          </a:solidFill>
        </a:fill>
      </a:tcStyle>
    </a:band2H>
    <a:firstCol>
      <a:tcTxStyle b="on" i="off">
        <a:fontRef idx="min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chemeClr val="accent6"/>
          </a:solidFill>
        </a:fill>
      </a:tcStyle>
    </a:firstCol>
    <a:lastRow>
      <a:tcTxStyle b="on" i="off">
        <a:fontRef idx="min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381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chemeClr val="accent6"/>
          </a:solidFill>
        </a:fill>
      </a:tcStyle>
    </a:lastRow>
    <a:firstRow>
      <a:tcTxStyle b="on" i="off">
        <a:fontRef idx="min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381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3F0E9"/>
          </a:solidFill>
        </a:fill>
      </a:tcStyle>
    </a:band2H>
    <a:firstCol>
      <a:tcTxStyle b="on" i="off">
        <a:fontRef idx="minor">
          <a:srgbClr val="F3F0E9"/>
        </a:fontRef>
        <a:srgbClr val="F3F0E9"/>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3F0E9"/>
          </a:solidFill>
        </a:fill>
      </a:tcStyle>
    </a:lastRow>
    <a:firstRow>
      <a:tcTxStyle b="on" i="off">
        <a:fontRef idx="minor">
          <a:srgbClr val="F3F0E9"/>
        </a:fontRef>
        <a:srgbClr val="F3F0E9"/>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rgbClr val="000000"/>
          </a:solidFill>
        </a:fill>
      </a:tcStyle>
    </a:firstCol>
    <a:lastRow>
      <a:tcTxStyle b="on" i="off">
        <a:fontRef idx="min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381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rgbClr val="000000"/>
          </a:solidFill>
        </a:fill>
      </a:tcStyle>
    </a:lastRow>
    <a:firstRow>
      <a:tcTxStyle b="on" i="off">
        <a:fontRef idx="min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381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5" name="Shape 195"/>
          <p:cNvSpPr/>
          <p:nvPr>
            <p:ph type="sldImg"/>
          </p:nvPr>
        </p:nvSpPr>
        <p:spPr>
          <a:xfrm>
            <a:off x="1143000" y="685800"/>
            <a:ext cx="4572000" cy="3429000"/>
          </a:xfrm>
          <a:prstGeom prst="rect">
            <a:avLst/>
          </a:prstGeom>
        </p:spPr>
        <p:txBody>
          <a:bodyPr/>
          <a:lstStyle/>
          <a:p>
            <a:pPr/>
          </a:p>
        </p:txBody>
      </p:sp>
      <p:sp>
        <p:nvSpPr>
          <p:cNvPr id="196" name="Shape 19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venir Next LT Pro"/>
      </a:defRPr>
    </a:lvl1pPr>
    <a:lvl2pPr indent="228600" latinLnBrk="0">
      <a:defRPr sz="1200">
        <a:latin typeface="+mn-lt"/>
        <a:ea typeface="+mn-ea"/>
        <a:cs typeface="+mn-cs"/>
        <a:sym typeface="Avenir Next LT Pro"/>
      </a:defRPr>
    </a:lvl2pPr>
    <a:lvl3pPr indent="457200" latinLnBrk="0">
      <a:defRPr sz="1200">
        <a:latin typeface="+mn-lt"/>
        <a:ea typeface="+mn-ea"/>
        <a:cs typeface="+mn-cs"/>
        <a:sym typeface="Avenir Next LT Pro"/>
      </a:defRPr>
    </a:lvl3pPr>
    <a:lvl4pPr indent="685800" latinLnBrk="0">
      <a:defRPr sz="1200">
        <a:latin typeface="+mn-lt"/>
        <a:ea typeface="+mn-ea"/>
        <a:cs typeface="+mn-cs"/>
        <a:sym typeface="Avenir Next LT Pro"/>
      </a:defRPr>
    </a:lvl4pPr>
    <a:lvl5pPr indent="914400" latinLnBrk="0">
      <a:defRPr sz="1200">
        <a:latin typeface="+mn-lt"/>
        <a:ea typeface="+mn-ea"/>
        <a:cs typeface="+mn-cs"/>
        <a:sym typeface="Avenir Next LT Pro"/>
      </a:defRPr>
    </a:lvl5pPr>
    <a:lvl6pPr indent="1143000" latinLnBrk="0">
      <a:defRPr sz="1200">
        <a:latin typeface="+mn-lt"/>
        <a:ea typeface="+mn-ea"/>
        <a:cs typeface="+mn-cs"/>
        <a:sym typeface="Avenir Next LT Pro"/>
      </a:defRPr>
    </a:lvl6pPr>
    <a:lvl7pPr indent="1371600" latinLnBrk="0">
      <a:defRPr sz="1200">
        <a:latin typeface="+mn-lt"/>
        <a:ea typeface="+mn-ea"/>
        <a:cs typeface="+mn-cs"/>
        <a:sym typeface="Avenir Next LT Pro"/>
      </a:defRPr>
    </a:lvl7pPr>
    <a:lvl8pPr indent="1600200" latinLnBrk="0">
      <a:defRPr sz="1200">
        <a:latin typeface="+mn-lt"/>
        <a:ea typeface="+mn-ea"/>
        <a:cs typeface="+mn-cs"/>
        <a:sym typeface="Avenir Next LT Pro"/>
      </a:defRPr>
    </a:lvl8pPr>
    <a:lvl9pPr indent="1828800" latinLnBrk="0">
      <a:defRPr sz="1200">
        <a:latin typeface="+mn-lt"/>
        <a:ea typeface="+mn-ea"/>
        <a:cs typeface="+mn-cs"/>
        <a:sym typeface="Avenir Next LT Pro"/>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25" name="Title Text"/>
          <p:cNvSpPr txBox="1"/>
          <p:nvPr>
            <p:ph type="title"/>
          </p:nvPr>
        </p:nvSpPr>
        <p:spPr>
          <a:prstGeom prst="rect">
            <a:avLst/>
          </a:prstGeom>
        </p:spPr>
        <p:txBody>
          <a:bodyPr/>
          <a:lstStyle/>
          <a:p>
            <a:pPr/>
            <a:r>
              <a:t>Title Text</a:t>
            </a:r>
          </a:p>
        </p:txBody>
      </p:sp>
      <p:sp>
        <p:nvSpPr>
          <p:cNvPr id="26" name="Body Level One…"/>
          <p:cNvSpPr txBox="1"/>
          <p:nvPr>
            <p:ph type="body" sz="half"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34" name="Freeform: Shape 18"/>
          <p:cNvSpPr/>
          <p:nvPr/>
        </p:nvSpPr>
        <p:spPr>
          <a:xfrm>
            <a:off x="7488752" y="5516656"/>
            <a:ext cx="1872740" cy="1341346"/>
          </a:xfrm>
          <a:custGeom>
            <a:avLst/>
            <a:gdLst/>
            <a:ahLst/>
            <a:cxnLst>
              <a:cxn ang="0">
                <a:pos x="wd2" y="hd2"/>
              </a:cxn>
              <a:cxn ang="5400000">
                <a:pos x="wd2" y="hd2"/>
              </a:cxn>
              <a:cxn ang="10800000">
                <a:pos x="wd2" y="hd2"/>
              </a:cxn>
              <a:cxn ang="16200000">
                <a:pos x="wd2" y="hd2"/>
              </a:cxn>
            </a:cxnLst>
            <a:rect l="0" t="0" r="r" b="b"/>
            <a:pathLst>
              <a:path w="21600" h="21560" fill="norm" stroke="1" extrusionOk="0">
                <a:moveTo>
                  <a:pt x="17937" y="4"/>
                </a:moveTo>
                <a:cubicBezTo>
                  <a:pt x="18986" y="38"/>
                  <a:pt x="20040" y="290"/>
                  <a:pt x="21095" y="716"/>
                </a:cubicBezTo>
                <a:lnTo>
                  <a:pt x="21600" y="947"/>
                </a:lnTo>
                <a:lnTo>
                  <a:pt x="21600" y="21560"/>
                </a:lnTo>
                <a:lnTo>
                  <a:pt x="0" y="21560"/>
                </a:lnTo>
                <a:lnTo>
                  <a:pt x="118" y="21346"/>
                </a:lnTo>
                <a:cubicBezTo>
                  <a:pt x="2876" y="16539"/>
                  <a:pt x="5716" y="11870"/>
                  <a:pt x="8292" y="7393"/>
                </a:cubicBezTo>
                <a:cubicBezTo>
                  <a:pt x="10093" y="4262"/>
                  <a:pt x="11919" y="2264"/>
                  <a:pt x="13763" y="1144"/>
                </a:cubicBezTo>
                <a:cubicBezTo>
                  <a:pt x="15145" y="305"/>
                  <a:pt x="16538" y="-40"/>
                  <a:pt x="17937" y="4"/>
                </a:cubicBezTo>
                <a:close/>
              </a:path>
            </a:pathLst>
          </a:custGeom>
          <a:solidFill>
            <a:srgbClr val="E5C4BA">
              <a:alpha val="50000"/>
            </a:srgbClr>
          </a:solidFill>
          <a:ln w="12700">
            <a:miter lim="400000"/>
          </a:ln>
        </p:spPr>
        <p:txBody>
          <a:bodyPr lIns="45718" tIns="45718" rIns="45718" bIns="45718" anchor="ctr"/>
          <a:lstStyle/>
          <a:p>
            <a:pPr algn="ctr">
              <a:defRPr>
                <a:solidFill>
                  <a:srgbClr val="FFFFFF"/>
                </a:solidFill>
              </a:defRPr>
            </a:pPr>
          </a:p>
        </p:txBody>
      </p:sp>
      <p:grpSp>
        <p:nvGrpSpPr>
          <p:cNvPr id="42" name="Group 19"/>
          <p:cNvGrpSpPr/>
          <p:nvPr/>
        </p:nvGrpSpPr>
        <p:grpSpPr>
          <a:xfrm>
            <a:off x="8274263" y="5204034"/>
            <a:ext cx="680426" cy="802505"/>
            <a:chOff x="-1" y="1"/>
            <a:chExt cx="680425" cy="802504"/>
          </a:xfrm>
        </p:grpSpPr>
        <p:sp>
          <p:nvSpPr>
            <p:cNvPr id="35" name="Freeform: Shape 20"/>
            <p:cNvSpPr/>
            <p:nvPr/>
          </p:nvSpPr>
          <p:spPr>
            <a:xfrm>
              <a:off x="192939" y="686295"/>
              <a:ext cx="100616" cy="116211"/>
            </a:xfrm>
            <a:custGeom>
              <a:avLst/>
              <a:gdLst/>
              <a:ahLst/>
              <a:cxnLst>
                <a:cxn ang="0">
                  <a:pos x="wd2" y="hd2"/>
                </a:cxn>
                <a:cxn ang="5400000">
                  <a:pos x="wd2" y="hd2"/>
                </a:cxn>
                <a:cxn ang="10800000">
                  <a:pos x="wd2" y="hd2"/>
                </a:cxn>
                <a:cxn ang="16200000">
                  <a:pos x="wd2" y="hd2"/>
                </a:cxn>
              </a:cxnLst>
              <a:rect l="0" t="0" r="r" b="b"/>
              <a:pathLst>
                <a:path w="20300" h="19524" fill="norm" stroke="1" extrusionOk="0">
                  <a:moveTo>
                    <a:pt x="10645" y="47"/>
                  </a:moveTo>
                  <a:cubicBezTo>
                    <a:pt x="12706" y="-144"/>
                    <a:pt x="14846" y="255"/>
                    <a:pt x="16586" y="1150"/>
                  </a:cubicBezTo>
                  <a:cubicBezTo>
                    <a:pt x="19569" y="2686"/>
                    <a:pt x="21376" y="5675"/>
                    <a:pt x="19594" y="9646"/>
                  </a:cubicBezTo>
                  <a:cubicBezTo>
                    <a:pt x="17541" y="14217"/>
                    <a:pt x="7923" y="21456"/>
                    <a:pt x="3035" y="19045"/>
                  </a:cubicBezTo>
                  <a:cubicBezTo>
                    <a:pt x="809" y="17945"/>
                    <a:pt x="-224" y="14983"/>
                    <a:pt x="41" y="12345"/>
                  </a:cubicBezTo>
                  <a:cubicBezTo>
                    <a:pt x="413" y="8650"/>
                    <a:pt x="2734" y="5009"/>
                    <a:pt x="5177" y="2486"/>
                  </a:cubicBezTo>
                  <a:cubicBezTo>
                    <a:pt x="6602" y="1020"/>
                    <a:pt x="8584" y="238"/>
                    <a:pt x="10645"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36" name="Freeform: Shape 21"/>
            <p:cNvSpPr/>
            <p:nvPr/>
          </p:nvSpPr>
          <p:spPr>
            <a:xfrm>
              <a:off x="3949" y="547074"/>
              <a:ext cx="113514" cy="197304"/>
            </a:xfrm>
            <a:custGeom>
              <a:avLst/>
              <a:gdLst/>
              <a:ahLst/>
              <a:cxnLst>
                <a:cxn ang="0">
                  <a:pos x="wd2" y="hd2"/>
                </a:cxn>
                <a:cxn ang="5400000">
                  <a:pos x="wd2" y="hd2"/>
                </a:cxn>
                <a:cxn ang="10800000">
                  <a:pos x="wd2" y="hd2"/>
                </a:cxn>
                <a:cxn ang="16200000">
                  <a:pos x="wd2" y="hd2"/>
                </a:cxn>
              </a:cxnLst>
              <a:rect l="0" t="0" r="r" b="b"/>
              <a:pathLst>
                <a:path w="20813" h="19838" fill="norm" stroke="1" extrusionOk="0">
                  <a:moveTo>
                    <a:pt x="15903" y="47"/>
                  </a:moveTo>
                  <a:cubicBezTo>
                    <a:pt x="18180" y="-152"/>
                    <a:pt x="20085" y="245"/>
                    <a:pt x="20687" y="1861"/>
                  </a:cubicBezTo>
                  <a:cubicBezTo>
                    <a:pt x="20893" y="2409"/>
                    <a:pt x="20809" y="2987"/>
                    <a:pt x="20700" y="3542"/>
                  </a:cubicBezTo>
                  <a:cubicBezTo>
                    <a:pt x="19758" y="8367"/>
                    <a:pt x="16987" y="12907"/>
                    <a:pt x="12885" y="16501"/>
                  </a:cubicBezTo>
                  <a:cubicBezTo>
                    <a:pt x="10301" y="18767"/>
                    <a:pt x="6720" y="21448"/>
                    <a:pt x="3268" y="18617"/>
                  </a:cubicBezTo>
                  <a:cubicBezTo>
                    <a:pt x="204" y="16105"/>
                    <a:pt x="-707" y="11153"/>
                    <a:pt x="542" y="7990"/>
                  </a:cubicBezTo>
                  <a:cubicBezTo>
                    <a:pt x="1362" y="5911"/>
                    <a:pt x="3395" y="4259"/>
                    <a:pt x="5740" y="3116"/>
                  </a:cubicBezTo>
                  <a:cubicBezTo>
                    <a:pt x="7284" y="2363"/>
                    <a:pt x="12109" y="378"/>
                    <a:pt x="15903"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37" name="Freeform: Shape 22"/>
            <p:cNvSpPr/>
            <p:nvPr/>
          </p:nvSpPr>
          <p:spPr>
            <a:xfrm>
              <a:off x="576932" y="648183"/>
              <a:ext cx="103492" cy="94891"/>
            </a:xfrm>
            <a:custGeom>
              <a:avLst/>
              <a:gdLst/>
              <a:ahLst/>
              <a:cxnLst>
                <a:cxn ang="0">
                  <a:pos x="wd2" y="hd2"/>
                </a:cxn>
                <a:cxn ang="5400000">
                  <a:pos x="wd2" y="hd2"/>
                </a:cxn>
                <a:cxn ang="10800000">
                  <a:pos x="wd2" y="hd2"/>
                </a:cxn>
                <a:cxn ang="16200000">
                  <a:pos x="wd2" y="hd2"/>
                </a:cxn>
              </a:cxnLst>
              <a:rect l="0" t="0" r="r" b="b"/>
              <a:pathLst>
                <a:path w="20439" h="19884" fill="norm" stroke="1" extrusionOk="0">
                  <a:moveTo>
                    <a:pt x="11087" y="93"/>
                  </a:moveTo>
                  <a:cubicBezTo>
                    <a:pt x="14709" y="-636"/>
                    <a:pt x="18367" y="3018"/>
                    <a:pt x="19805" y="7404"/>
                  </a:cubicBezTo>
                  <a:cubicBezTo>
                    <a:pt x="21035" y="11167"/>
                    <a:pt x="20636" y="15471"/>
                    <a:pt x="17180" y="18025"/>
                  </a:cubicBezTo>
                  <a:cubicBezTo>
                    <a:pt x="13203" y="20964"/>
                    <a:pt x="2453" y="20802"/>
                    <a:pt x="378" y="14741"/>
                  </a:cubicBezTo>
                  <a:cubicBezTo>
                    <a:pt x="-565" y="11979"/>
                    <a:pt x="362" y="8288"/>
                    <a:pt x="2013" y="5897"/>
                  </a:cubicBezTo>
                  <a:cubicBezTo>
                    <a:pt x="4329" y="2549"/>
                    <a:pt x="7975" y="724"/>
                    <a:pt x="11087" y="9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38" name="Graphic 12"/>
            <p:cNvSpPr/>
            <p:nvPr/>
          </p:nvSpPr>
          <p:spPr>
            <a:xfrm>
              <a:off x="152072" y="1"/>
              <a:ext cx="141483" cy="162026"/>
            </a:xfrm>
            <a:custGeom>
              <a:avLst/>
              <a:gdLst/>
              <a:ahLst/>
              <a:cxnLst>
                <a:cxn ang="0">
                  <a:pos x="wd2" y="hd2"/>
                </a:cxn>
                <a:cxn ang="5400000">
                  <a:pos x="wd2" y="hd2"/>
                </a:cxn>
                <a:cxn ang="10800000">
                  <a:pos x="wd2" y="hd2"/>
                </a:cxn>
                <a:cxn ang="16200000">
                  <a:pos x="wd2" y="hd2"/>
                </a:cxn>
              </a:cxnLst>
              <a:rect l="0" t="0" r="r" b="b"/>
              <a:pathLst>
                <a:path w="19150" h="21288" fill="norm" stroke="1" extrusionOk="0">
                  <a:moveTo>
                    <a:pt x="363" y="14008"/>
                  </a:moveTo>
                  <a:cubicBezTo>
                    <a:pt x="325" y="13736"/>
                    <a:pt x="-947" y="6624"/>
                    <a:pt x="1509" y="3726"/>
                  </a:cubicBezTo>
                  <a:cubicBezTo>
                    <a:pt x="3966" y="827"/>
                    <a:pt x="3492" y="85"/>
                    <a:pt x="6294" y="7"/>
                  </a:cubicBezTo>
                  <a:cubicBezTo>
                    <a:pt x="9097" y="-70"/>
                    <a:pt x="13300" y="482"/>
                    <a:pt x="15211" y="2690"/>
                  </a:cubicBezTo>
                  <a:cubicBezTo>
                    <a:pt x="17121" y="4899"/>
                    <a:pt x="20653" y="10970"/>
                    <a:pt x="18450" y="15077"/>
                  </a:cubicBezTo>
                  <a:cubicBezTo>
                    <a:pt x="16248" y="19184"/>
                    <a:pt x="14665" y="20978"/>
                    <a:pt x="11717" y="21254"/>
                  </a:cubicBezTo>
                  <a:cubicBezTo>
                    <a:pt x="8769" y="21530"/>
                    <a:pt x="4020" y="20081"/>
                    <a:pt x="2601" y="18080"/>
                  </a:cubicBezTo>
                  <a:cubicBezTo>
                    <a:pt x="1182" y="16078"/>
                    <a:pt x="581" y="15595"/>
                    <a:pt x="363" y="14008"/>
                  </a:cubicBezTo>
                  <a:close/>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39" name="Graphic 15"/>
            <p:cNvSpPr/>
            <p:nvPr/>
          </p:nvSpPr>
          <p:spPr>
            <a:xfrm>
              <a:off x="512390" y="109092"/>
              <a:ext cx="64536"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40" name="Graphic 15"/>
            <p:cNvSpPr/>
            <p:nvPr/>
          </p:nvSpPr>
          <p:spPr>
            <a:xfrm>
              <a:off x="-2" y="236608"/>
              <a:ext cx="64538"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41" name="Freeform: Shape 26"/>
            <p:cNvSpPr/>
            <p:nvPr/>
          </p:nvSpPr>
          <p:spPr>
            <a:xfrm>
              <a:off x="309981" y="402354"/>
              <a:ext cx="135936" cy="141281"/>
            </a:xfrm>
            <a:custGeom>
              <a:avLst/>
              <a:gdLst/>
              <a:ahLst/>
              <a:cxnLst>
                <a:cxn ang="0">
                  <a:pos x="wd2" y="hd2"/>
                </a:cxn>
                <a:cxn ang="5400000">
                  <a:pos x="wd2" y="hd2"/>
                </a:cxn>
                <a:cxn ang="10800000">
                  <a:pos x="wd2" y="hd2"/>
                </a:cxn>
                <a:cxn ang="16200000">
                  <a:pos x="wd2" y="hd2"/>
                </a:cxn>
              </a:cxnLst>
              <a:rect l="0" t="0" r="r" b="b"/>
              <a:pathLst>
                <a:path w="18731" h="21216" fill="norm" stroke="1" extrusionOk="0">
                  <a:moveTo>
                    <a:pt x="5636" y="2"/>
                  </a:moveTo>
                  <a:cubicBezTo>
                    <a:pt x="11272" y="-34"/>
                    <a:pt x="21537" y="352"/>
                    <a:pt x="18011" y="7867"/>
                  </a:cubicBezTo>
                  <a:cubicBezTo>
                    <a:pt x="17357" y="9262"/>
                    <a:pt x="16392" y="10289"/>
                    <a:pt x="15446" y="11289"/>
                  </a:cubicBezTo>
                  <a:cubicBezTo>
                    <a:pt x="12790" y="14095"/>
                    <a:pt x="10134" y="16901"/>
                    <a:pt x="7479" y="19707"/>
                  </a:cubicBezTo>
                  <a:cubicBezTo>
                    <a:pt x="6622" y="20612"/>
                    <a:pt x="5576" y="21566"/>
                    <a:pt x="4562" y="21087"/>
                  </a:cubicBezTo>
                  <a:cubicBezTo>
                    <a:pt x="3790" y="20722"/>
                    <a:pt x="3320" y="19634"/>
                    <a:pt x="2950" y="18605"/>
                  </a:cubicBezTo>
                  <a:cubicBezTo>
                    <a:pt x="1371" y="14217"/>
                    <a:pt x="378" y="9407"/>
                    <a:pt x="39" y="4505"/>
                  </a:cubicBezTo>
                  <a:cubicBezTo>
                    <a:pt x="-63" y="3043"/>
                    <a:pt x="-16" y="1300"/>
                    <a:pt x="841" y="476"/>
                  </a:cubicBezTo>
                  <a:cubicBezTo>
                    <a:pt x="1373" y="-32"/>
                    <a:pt x="2061" y="-19"/>
                    <a:pt x="2700" y="12"/>
                  </a:cubicBezTo>
                  <a:cubicBezTo>
                    <a:pt x="3281" y="41"/>
                    <a:pt x="4335" y="10"/>
                    <a:pt x="5636" y="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
        <p:nvSpPr>
          <p:cNvPr id="43" name="Freeform: Shape 7"/>
          <p:cNvSpPr/>
          <p:nvPr/>
        </p:nvSpPr>
        <p:spPr>
          <a:xfrm rot="5400000">
            <a:off x="346357" y="-346360"/>
            <a:ext cx="1085350" cy="1778066"/>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0" y="21600"/>
                </a:moveTo>
                <a:lnTo>
                  <a:pt x="0" y="0"/>
                </a:lnTo>
                <a:lnTo>
                  <a:pt x="1053" y="42"/>
                </a:lnTo>
                <a:cubicBezTo>
                  <a:pt x="8040" y="686"/>
                  <a:pt x="12154" y="4539"/>
                  <a:pt x="15674" y="8141"/>
                </a:cubicBezTo>
                <a:cubicBezTo>
                  <a:pt x="18597" y="11134"/>
                  <a:pt x="21600" y="14302"/>
                  <a:pt x="21530" y="18130"/>
                </a:cubicBezTo>
                <a:cubicBezTo>
                  <a:pt x="21516" y="18927"/>
                  <a:pt x="21373" y="19717"/>
                  <a:pt x="21125" y="20503"/>
                </a:cubicBezTo>
                <a:lnTo>
                  <a:pt x="20706" y="21600"/>
                </a:lnTo>
                <a:lnTo>
                  <a:pt x="0" y="21600"/>
                </a:lnTo>
                <a:close/>
              </a:path>
            </a:pathLst>
          </a:custGeom>
          <a:solidFill>
            <a:srgbClr val="DCD9C3">
              <a:alpha val="50000"/>
            </a:srgbClr>
          </a:solidFill>
          <a:ln w="12700">
            <a:miter lim="400000"/>
          </a:ln>
        </p:spPr>
        <p:txBody>
          <a:bodyPr lIns="45718" tIns="45718" rIns="45718" bIns="45718" anchor="ctr"/>
          <a:lstStyle/>
          <a:p>
            <a:pPr algn="ctr">
              <a:defRPr>
                <a:solidFill>
                  <a:srgbClr val="FFFFFF"/>
                </a:solidFill>
              </a:defRPr>
            </a:pPr>
          </a:p>
        </p:txBody>
      </p:sp>
      <p:sp>
        <p:nvSpPr>
          <p:cNvPr id="44" name="Title Text"/>
          <p:cNvSpPr txBox="1"/>
          <p:nvPr>
            <p:ph type="title"/>
          </p:nvPr>
        </p:nvSpPr>
        <p:spPr>
          <a:xfrm>
            <a:off x="403666" y="787069"/>
            <a:ext cx="7737937" cy="1325564"/>
          </a:xfrm>
          <a:prstGeom prst="rect">
            <a:avLst/>
          </a:prstGeom>
        </p:spPr>
        <p:txBody>
          <a:bodyPr/>
          <a:lstStyle>
            <a:lvl1pPr>
              <a:defRPr sz="3600"/>
            </a:lvl1pPr>
          </a:lstStyle>
          <a:p>
            <a:pPr/>
            <a:r>
              <a:t>Title Text</a:t>
            </a:r>
          </a:p>
        </p:txBody>
      </p:sp>
      <p:sp>
        <p:nvSpPr>
          <p:cNvPr id="45" name="Body Level One…"/>
          <p:cNvSpPr txBox="1"/>
          <p:nvPr>
            <p:ph type="body" idx="1"/>
          </p:nvPr>
        </p:nvSpPr>
        <p:spPr>
          <a:xfrm>
            <a:off x="403666" y="2521885"/>
            <a:ext cx="7737937" cy="3549049"/>
          </a:xfrm>
          <a:prstGeom prst="rect">
            <a:avLst/>
          </a:prstGeom>
        </p:spPr>
        <p:txBody>
          <a:bodyPr/>
          <a:lstStyle>
            <a:lvl2pPr marL="25400" indent="-254000">
              <a:buSzPct val="100000"/>
              <a:buChar char="•"/>
            </a:lvl2pPr>
            <a:lvl4pPr marL="783771" indent="-326571">
              <a:buSzPct val="100000"/>
              <a:buChar char="•"/>
            </a:lvl4pPr>
          </a:lstStyle>
          <a:p>
            <a:pPr/>
            <a:r>
              <a:t>Body Level One</a:t>
            </a:r>
          </a:p>
          <a:p>
            <a:pPr lvl="1"/>
            <a:r>
              <a:t>Body Level Two</a:t>
            </a:r>
          </a:p>
          <a:p>
            <a:pPr lvl="2"/>
            <a:r>
              <a:t>Body Level Three</a:t>
            </a:r>
          </a:p>
          <a:p>
            <a:pPr lvl="3"/>
            <a:r>
              <a:t>Body Level Four</a:t>
            </a:r>
          </a:p>
          <a:p>
            <a:pPr lvl="4"/>
            <a:r>
              <a:t>Body Level Five</a:t>
            </a:r>
          </a:p>
        </p:txBody>
      </p:sp>
      <p:grpSp>
        <p:nvGrpSpPr>
          <p:cNvPr id="49" name="Graphic 78"/>
          <p:cNvGrpSpPr/>
          <p:nvPr/>
        </p:nvGrpSpPr>
        <p:grpSpPr>
          <a:xfrm>
            <a:off x="407214" y="2305394"/>
            <a:ext cx="748400" cy="53403"/>
            <a:chOff x="-10" y="-1"/>
            <a:chExt cx="748398" cy="53401"/>
          </a:xfrm>
        </p:grpSpPr>
        <p:sp>
          <p:nvSpPr>
            <p:cNvPr id="46" name="Graphic 78"/>
            <p:cNvSpPr/>
            <p:nvPr/>
          </p:nvSpPr>
          <p:spPr>
            <a:xfrm>
              <a:off x="1282" y="40696"/>
              <a:ext cx="12705" cy="12705"/>
            </a:xfrm>
            <a:custGeom>
              <a:avLst/>
              <a:gdLst/>
              <a:ahLst/>
              <a:cxnLst>
                <a:cxn ang="0">
                  <a:pos x="wd2" y="hd2"/>
                </a:cxn>
                <a:cxn ang="5400000">
                  <a:pos x="wd2" y="hd2"/>
                </a:cxn>
                <a:cxn ang="10800000">
                  <a:pos x="wd2" y="hd2"/>
                </a:cxn>
                <a:cxn ang="16200000">
                  <a:pos x="wd2" y="hd2"/>
                </a:cxn>
              </a:cxnLst>
              <a:rect l="0" t="0" r="r" b="b"/>
              <a:pathLst>
                <a:path w="21600" h="19980" fill="norm" stroke="1" extrusionOk="0">
                  <a:moveTo>
                    <a:pt x="0" y="339"/>
                  </a:moveTo>
                  <a:cubicBezTo>
                    <a:pt x="4927" y="16049"/>
                    <a:pt x="13516" y="17362"/>
                    <a:pt x="21600" y="19980"/>
                  </a:cubicBezTo>
                  <a:cubicBezTo>
                    <a:pt x="15347" y="4923"/>
                    <a:pt x="8779" y="-1620"/>
                    <a:pt x="0" y="33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p>
          </p:txBody>
        </p:sp>
        <p:sp>
          <p:nvSpPr>
            <p:cNvPr id="47" name="Graphic 78"/>
            <p:cNvSpPr/>
            <p:nvPr/>
          </p:nvSpPr>
          <p:spPr>
            <a:xfrm>
              <a:off x="735682" y="-2"/>
              <a:ext cx="12707" cy="12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5017" y="0"/>
                    <a:pt x="7611" y="10743"/>
                    <a:pt x="0" y="21600"/>
                  </a:cubicBezTo>
                  <a:cubicBezTo>
                    <a:pt x="7201" y="21600"/>
                    <a:pt x="14607" y="21600"/>
                    <a:pt x="216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p>
          </p:txBody>
        </p:sp>
        <p:sp>
          <p:nvSpPr>
            <p:cNvPr id="48" name="Graphic 78"/>
            <p:cNvSpPr/>
            <p:nvPr/>
          </p:nvSpPr>
          <p:spPr>
            <a:xfrm>
              <a:off x="-11" y="5200"/>
              <a:ext cx="746444" cy="45730"/>
            </a:xfrm>
            <a:custGeom>
              <a:avLst/>
              <a:gdLst/>
              <a:ahLst/>
              <a:cxnLst>
                <a:cxn ang="0">
                  <a:pos x="wd2" y="hd2"/>
                </a:cxn>
                <a:cxn ang="5400000">
                  <a:pos x="wd2" y="hd2"/>
                </a:cxn>
                <a:cxn ang="10800000">
                  <a:pos x="wd2" y="hd2"/>
                </a:cxn>
                <a:cxn ang="16200000">
                  <a:pos x="wd2" y="hd2"/>
                </a:cxn>
              </a:cxnLst>
              <a:rect l="0" t="0" r="r" b="b"/>
              <a:pathLst>
                <a:path w="21445" h="21368" fill="norm" stroke="1" extrusionOk="0">
                  <a:moveTo>
                    <a:pt x="5607" y="21082"/>
                  </a:moveTo>
                  <a:cubicBezTo>
                    <a:pt x="5821" y="19668"/>
                    <a:pt x="6163" y="21439"/>
                    <a:pt x="6412" y="20580"/>
                  </a:cubicBezTo>
                  <a:cubicBezTo>
                    <a:pt x="6410" y="20652"/>
                    <a:pt x="6526" y="20688"/>
                    <a:pt x="6519" y="21010"/>
                  </a:cubicBezTo>
                  <a:cubicBezTo>
                    <a:pt x="6518" y="20437"/>
                    <a:pt x="6807" y="21099"/>
                    <a:pt x="6673" y="20419"/>
                  </a:cubicBezTo>
                  <a:cubicBezTo>
                    <a:pt x="6693" y="20223"/>
                    <a:pt x="7011" y="20223"/>
                    <a:pt x="6851" y="20777"/>
                  </a:cubicBezTo>
                  <a:cubicBezTo>
                    <a:pt x="7291" y="20974"/>
                    <a:pt x="9397" y="21493"/>
                    <a:pt x="9870" y="21225"/>
                  </a:cubicBezTo>
                  <a:cubicBezTo>
                    <a:pt x="9810" y="20813"/>
                    <a:pt x="9663" y="21082"/>
                    <a:pt x="9609" y="20437"/>
                  </a:cubicBezTo>
                  <a:cubicBezTo>
                    <a:pt x="10234" y="20992"/>
                    <a:pt x="10914" y="21260"/>
                    <a:pt x="11501" y="20473"/>
                  </a:cubicBezTo>
                  <a:cubicBezTo>
                    <a:pt x="11331" y="19399"/>
                    <a:pt x="12026" y="20849"/>
                    <a:pt x="11943" y="19471"/>
                  </a:cubicBezTo>
                  <a:cubicBezTo>
                    <a:pt x="11983" y="19793"/>
                    <a:pt x="12189" y="19936"/>
                    <a:pt x="12067" y="20223"/>
                  </a:cubicBezTo>
                  <a:cubicBezTo>
                    <a:pt x="12137" y="20240"/>
                    <a:pt x="12204" y="20348"/>
                    <a:pt x="12254" y="20187"/>
                  </a:cubicBezTo>
                  <a:lnTo>
                    <a:pt x="12165" y="20008"/>
                  </a:lnTo>
                  <a:cubicBezTo>
                    <a:pt x="12400" y="19918"/>
                    <a:pt x="12529" y="20419"/>
                    <a:pt x="12683" y="19829"/>
                  </a:cubicBezTo>
                  <a:lnTo>
                    <a:pt x="12596" y="19560"/>
                  </a:lnTo>
                  <a:cubicBezTo>
                    <a:pt x="12737" y="19525"/>
                    <a:pt x="12854" y="19471"/>
                    <a:pt x="12910" y="20115"/>
                  </a:cubicBezTo>
                  <a:lnTo>
                    <a:pt x="12765" y="20312"/>
                  </a:lnTo>
                  <a:cubicBezTo>
                    <a:pt x="12999" y="20294"/>
                    <a:pt x="13140" y="20258"/>
                    <a:pt x="13335" y="19900"/>
                  </a:cubicBezTo>
                  <a:lnTo>
                    <a:pt x="13265" y="19882"/>
                  </a:lnTo>
                  <a:cubicBezTo>
                    <a:pt x="13514" y="19238"/>
                    <a:pt x="14811" y="18683"/>
                    <a:pt x="15040" y="17878"/>
                  </a:cubicBezTo>
                  <a:lnTo>
                    <a:pt x="14935" y="17377"/>
                  </a:lnTo>
                  <a:lnTo>
                    <a:pt x="15131" y="16948"/>
                  </a:lnTo>
                  <a:cubicBezTo>
                    <a:pt x="15108" y="16948"/>
                    <a:pt x="15037" y="18594"/>
                    <a:pt x="15017" y="18433"/>
                  </a:cubicBezTo>
                  <a:cubicBezTo>
                    <a:pt x="15587" y="18683"/>
                    <a:pt x="18137" y="17162"/>
                    <a:pt x="18256" y="19202"/>
                  </a:cubicBezTo>
                  <a:cubicBezTo>
                    <a:pt x="18444" y="19149"/>
                    <a:pt x="18369" y="19525"/>
                    <a:pt x="18309" y="17860"/>
                  </a:cubicBezTo>
                  <a:cubicBezTo>
                    <a:pt x="18505" y="17932"/>
                    <a:pt x="20040" y="16679"/>
                    <a:pt x="19751" y="18075"/>
                  </a:cubicBezTo>
                  <a:cubicBezTo>
                    <a:pt x="19798" y="18093"/>
                    <a:pt x="19869" y="18021"/>
                    <a:pt x="19912" y="18200"/>
                  </a:cubicBezTo>
                  <a:cubicBezTo>
                    <a:pt x="19827" y="17771"/>
                    <a:pt x="20058" y="17914"/>
                    <a:pt x="19992" y="17735"/>
                  </a:cubicBezTo>
                  <a:cubicBezTo>
                    <a:pt x="21246" y="20437"/>
                    <a:pt x="20766" y="6872"/>
                    <a:pt x="21445" y="1092"/>
                  </a:cubicBezTo>
                  <a:cubicBezTo>
                    <a:pt x="21274" y="895"/>
                    <a:pt x="20714" y="1361"/>
                    <a:pt x="21276" y="537"/>
                  </a:cubicBezTo>
                  <a:cubicBezTo>
                    <a:pt x="20784" y="-107"/>
                    <a:pt x="20365" y="233"/>
                    <a:pt x="19875" y="358"/>
                  </a:cubicBezTo>
                  <a:lnTo>
                    <a:pt x="19901" y="197"/>
                  </a:lnTo>
                  <a:cubicBezTo>
                    <a:pt x="19814" y="-71"/>
                    <a:pt x="19642" y="287"/>
                    <a:pt x="19485" y="0"/>
                  </a:cubicBezTo>
                  <a:cubicBezTo>
                    <a:pt x="18765" y="1146"/>
                    <a:pt x="16106" y="663"/>
                    <a:pt x="15170" y="1182"/>
                  </a:cubicBezTo>
                  <a:lnTo>
                    <a:pt x="15195" y="1110"/>
                  </a:lnTo>
                  <a:cubicBezTo>
                    <a:pt x="13987" y="1020"/>
                    <a:pt x="11966" y="2112"/>
                    <a:pt x="10738" y="1450"/>
                  </a:cubicBezTo>
                  <a:cubicBezTo>
                    <a:pt x="9718" y="4456"/>
                    <a:pt x="7264" y="1020"/>
                    <a:pt x="6070" y="2577"/>
                  </a:cubicBezTo>
                  <a:lnTo>
                    <a:pt x="6097" y="2416"/>
                  </a:lnTo>
                  <a:cubicBezTo>
                    <a:pt x="5811" y="2667"/>
                    <a:pt x="4195" y="2059"/>
                    <a:pt x="3863" y="2291"/>
                  </a:cubicBezTo>
                  <a:lnTo>
                    <a:pt x="3908" y="2381"/>
                  </a:lnTo>
                  <a:cubicBezTo>
                    <a:pt x="3618" y="2774"/>
                    <a:pt x="3658" y="2076"/>
                    <a:pt x="3430" y="1862"/>
                  </a:cubicBezTo>
                  <a:cubicBezTo>
                    <a:pt x="2440" y="5262"/>
                    <a:pt x="1262" y="3526"/>
                    <a:pt x="149" y="2291"/>
                  </a:cubicBezTo>
                  <a:cubicBezTo>
                    <a:pt x="-55" y="6675"/>
                    <a:pt x="-155" y="21493"/>
                    <a:pt x="563" y="19328"/>
                  </a:cubicBezTo>
                  <a:cubicBezTo>
                    <a:pt x="563" y="19328"/>
                    <a:pt x="378" y="19274"/>
                    <a:pt x="378" y="19274"/>
                  </a:cubicBezTo>
                  <a:cubicBezTo>
                    <a:pt x="514" y="19381"/>
                    <a:pt x="419" y="19596"/>
                    <a:pt x="367" y="19829"/>
                  </a:cubicBezTo>
                  <a:cubicBezTo>
                    <a:pt x="414" y="19829"/>
                    <a:pt x="606" y="20187"/>
                    <a:pt x="484" y="19793"/>
                  </a:cubicBezTo>
                  <a:cubicBezTo>
                    <a:pt x="1406" y="20312"/>
                    <a:pt x="2638" y="20688"/>
                    <a:pt x="3442" y="21064"/>
                  </a:cubicBezTo>
                  <a:cubicBezTo>
                    <a:pt x="3729" y="21296"/>
                    <a:pt x="4022" y="20044"/>
                    <a:pt x="4276" y="21368"/>
                  </a:cubicBezTo>
                  <a:cubicBezTo>
                    <a:pt x="4235" y="21028"/>
                    <a:pt x="5586" y="20992"/>
                    <a:pt x="5607" y="2108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p>
          </p:txBody>
        </p:sp>
      </p:gr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57" name="Title Text"/>
          <p:cNvSpPr txBox="1"/>
          <p:nvPr>
            <p:ph type="title"/>
          </p:nvPr>
        </p:nvSpPr>
        <p:spPr>
          <a:xfrm>
            <a:off x="407223" y="787069"/>
            <a:ext cx="7734383" cy="2313642"/>
          </a:xfrm>
          <a:prstGeom prst="rect">
            <a:avLst/>
          </a:prstGeom>
        </p:spPr>
        <p:txBody>
          <a:bodyPr/>
          <a:lstStyle>
            <a:lvl1pPr>
              <a:defRPr sz="4400"/>
            </a:lvl1pPr>
          </a:lstStyle>
          <a:p>
            <a:pPr/>
            <a:r>
              <a:t>Title Text</a:t>
            </a:r>
          </a:p>
        </p:txBody>
      </p:sp>
      <p:sp>
        <p:nvSpPr>
          <p:cNvPr id="58" name="Body Level One…"/>
          <p:cNvSpPr txBox="1"/>
          <p:nvPr>
            <p:ph type="body" sz="half" idx="1"/>
          </p:nvPr>
        </p:nvSpPr>
        <p:spPr>
          <a:xfrm>
            <a:off x="407223" y="3509964"/>
            <a:ext cx="7734383" cy="257969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66" name="Freeform: Shape 18"/>
          <p:cNvSpPr/>
          <p:nvPr/>
        </p:nvSpPr>
        <p:spPr>
          <a:xfrm>
            <a:off x="7488752" y="5516656"/>
            <a:ext cx="1872740" cy="1341346"/>
          </a:xfrm>
          <a:custGeom>
            <a:avLst/>
            <a:gdLst/>
            <a:ahLst/>
            <a:cxnLst>
              <a:cxn ang="0">
                <a:pos x="wd2" y="hd2"/>
              </a:cxn>
              <a:cxn ang="5400000">
                <a:pos x="wd2" y="hd2"/>
              </a:cxn>
              <a:cxn ang="10800000">
                <a:pos x="wd2" y="hd2"/>
              </a:cxn>
              <a:cxn ang="16200000">
                <a:pos x="wd2" y="hd2"/>
              </a:cxn>
            </a:cxnLst>
            <a:rect l="0" t="0" r="r" b="b"/>
            <a:pathLst>
              <a:path w="21600" h="21560" fill="norm" stroke="1" extrusionOk="0">
                <a:moveTo>
                  <a:pt x="17937" y="4"/>
                </a:moveTo>
                <a:cubicBezTo>
                  <a:pt x="18986" y="38"/>
                  <a:pt x="20040" y="290"/>
                  <a:pt x="21095" y="716"/>
                </a:cubicBezTo>
                <a:lnTo>
                  <a:pt x="21600" y="947"/>
                </a:lnTo>
                <a:lnTo>
                  <a:pt x="21600" y="21560"/>
                </a:lnTo>
                <a:lnTo>
                  <a:pt x="0" y="21560"/>
                </a:lnTo>
                <a:lnTo>
                  <a:pt x="118" y="21346"/>
                </a:lnTo>
                <a:cubicBezTo>
                  <a:pt x="2876" y="16539"/>
                  <a:pt x="5716" y="11870"/>
                  <a:pt x="8292" y="7393"/>
                </a:cubicBezTo>
                <a:cubicBezTo>
                  <a:pt x="10093" y="4262"/>
                  <a:pt x="11919" y="2264"/>
                  <a:pt x="13763" y="1144"/>
                </a:cubicBezTo>
                <a:cubicBezTo>
                  <a:pt x="15145" y="305"/>
                  <a:pt x="16538" y="-40"/>
                  <a:pt x="17937" y="4"/>
                </a:cubicBezTo>
                <a:close/>
              </a:path>
            </a:pathLst>
          </a:custGeom>
          <a:solidFill>
            <a:srgbClr val="E5C4BA">
              <a:alpha val="50000"/>
            </a:srgbClr>
          </a:solidFill>
          <a:ln w="12700">
            <a:miter lim="400000"/>
          </a:ln>
        </p:spPr>
        <p:txBody>
          <a:bodyPr lIns="45718" tIns="45718" rIns="45718" bIns="45718" anchor="ctr"/>
          <a:lstStyle/>
          <a:p>
            <a:pPr algn="ctr">
              <a:defRPr>
                <a:solidFill>
                  <a:srgbClr val="FFFFFF"/>
                </a:solidFill>
              </a:defRPr>
            </a:pPr>
          </a:p>
        </p:txBody>
      </p:sp>
      <p:grpSp>
        <p:nvGrpSpPr>
          <p:cNvPr id="74" name="Group 19"/>
          <p:cNvGrpSpPr/>
          <p:nvPr/>
        </p:nvGrpSpPr>
        <p:grpSpPr>
          <a:xfrm>
            <a:off x="8274263" y="5204034"/>
            <a:ext cx="680426" cy="802505"/>
            <a:chOff x="-1" y="1"/>
            <a:chExt cx="680425" cy="802504"/>
          </a:xfrm>
        </p:grpSpPr>
        <p:sp>
          <p:nvSpPr>
            <p:cNvPr id="67" name="Freeform: Shape 20"/>
            <p:cNvSpPr/>
            <p:nvPr/>
          </p:nvSpPr>
          <p:spPr>
            <a:xfrm>
              <a:off x="192939" y="686295"/>
              <a:ext cx="100616" cy="116211"/>
            </a:xfrm>
            <a:custGeom>
              <a:avLst/>
              <a:gdLst/>
              <a:ahLst/>
              <a:cxnLst>
                <a:cxn ang="0">
                  <a:pos x="wd2" y="hd2"/>
                </a:cxn>
                <a:cxn ang="5400000">
                  <a:pos x="wd2" y="hd2"/>
                </a:cxn>
                <a:cxn ang="10800000">
                  <a:pos x="wd2" y="hd2"/>
                </a:cxn>
                <a:cxn ang="16200000">
                  <a:pos x="wd2" y="hd2"/>
                </a:cxn>
              </a:cxnLst>
              <a:rect l="0" t="0" r="r" b="b"/>
              <a:pathLst>
                <a:path w="20300" h="19524" fill="norm" stroke="1" extrusionOk="0">
                  <a:moveTo>
                    <a:pt x="10645" y="47"/>
                  </a:moveTo>
                  <a:cubicBezTo>
                    <a:pt x="12706" y="-144"/>
                    <a:pt x="14846" y="255"/>
                    <a:pt x="16586" y="1150"/>
                  </a:cubicBezTo>
                  <a:cubicBezTo>
                    <a:pt x="19569" y="2686"/>
                    <a:pt x="21376" y="5675"/>
                    <a:pt x="19594" y="9646"/>
                  </a:cubicBezTo>
                  <a:cubicBezTo>
                    <a:pt x="17541" y="14217"/>
                    <a:pt x="7923" y="21456"/>
                    <a:pt x="3035" y="19045"/>
                  </a:cubicBezTo>
                  <a:cubicBezTo>
                    <a:pt x="809" y="17945"/>
                    <a:pt x="-224" y="14983"/>
                    <a:pt x="41" y="12345"/>
                  </a:cubicBezTo>
                  <a:cubicBezTo>
                    <a:pt x="413" y="8650"/>
                    <a:pt x="2734" y="5009"/>
                    <a:pt x="5177" y="2486"/>
                  </a:cubicBezTo>
                  <a:cubicBezTo>
                    <a:pt x="6602" y="1020"/>
                    <a:pt x="8584" y="238"/>
                    <a:pt x="10645"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68" name="Freeform: Shape 21"/>
            <p:cNvSpPr/>
            <p:nvPr/>
          </p:nvSpPr>
          <p:spPr>
            <a:xfrm>
              <a:off x="3949" y="547074"/>
              <a:ext cx="113514" cy="197304"/>
            </a:xfrm>
            <a:custGeom>
              <a:avLst/>
              <a:gdLst/>
              <a:ahLst/>
              <a:cxnLst>
                <a:cxn ang="0">
                  <a:pos x="wd2" y="hd2"/>
                </a:cxn>
                <a:cxn ang="5400000">
                  <a:pos x="wd2" y="hd2"/>
                </a:cxn>
                <a:cxn ang="10800000">
                  <a:pos x="wd2" y="hd2"/>
                </a:cxn>
                <a:cxn ang="16200000">
                  <a:pos x="wd2" y="hd2"/>
                </a:cxn>
              </a:cxnLst>
              <a:rect l="0" t="0" r="r" b="b"/>
              <a:pathLst>
                <a:path w="20813" h="19838" fill="norm" stroke="1" extrusionOk="0">
                  <a:moveTo>
                    <a:pt x="15903" y="47"/>
                  </a:moveTo>
                  <a:cubicBezTo>
                    <a:pt x="18180" y="-152"/>
                    <a:pt x="20085" y="245"/>
                    <a:pt x="20687" y="1861"/>
                  </a:cubicBezTo>
                  <a:cubicBezTo>
                    <a:pt x="20893" y="2409"/>
                    <a:pt x="20809" y="2987"/>
                    <a:pt x="20700" y="3542"/>
                  </a:cubicBezTo>
                  <a:cubicBezTo>
                    <a:pt x="19758" y="8367"/>
                    <a:pt x="16987" y="12907"/>
                    <a:pt x="12885" y="16501"/>
                  </a:cubicBezTo>
                  <a:cubicBezTo>
                    <a:pt x="10301" y="18767"/>
                    <a:pt x="6720" y="21448"/>
                    <a:pt x="3268" y="18617"/>
                  </a:cubicBezTo>
                  <a:cubicBezTo>
                    <a:pt x="204" y="16105"/>
                    <a:pt x="-707" y="11153"/>
                    <a:pt x="542" y="7990"/>
                  </a:cubicBezTo>
                  <a:cubicBezTo>
                    <a:pt x="1362" y="5911"/>
                    <a:pt x="3395" y="4259"/>
                    <a:pt x="5740" y="3116"/>
                  </a:cubicBezTo>
                  <a:cubicBezTo>
                    <a:pt x="7284" y="2363"/>
                    <a:pt x="12109" y="378"/>
                    <a:pt x="15903"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69" name="Freeform: Shape 22"/>
            <p:cNvSpPr/>
            <p:nvPr/>
          </p:nvSpPr>
          <p:spPr>
            <a:xfrm>
              <a:off x="576932" y="648183"/>
              <a:ext cx="103492" cy="94891"/>
            </a:xfrm>
            <a:custGeom>
              <a:avLst/>
              <a:gdLst/>
              <a:ahLst/>
              <a:cxnLst>
                <a:cxn ang="0">
                  <a:pos x="wd2" y="hd2"/>
                </a:cxn>
                <a:cxn ang="5400000">
                  <a:pos x="wd2" y="hd2"/>
                </a:cxn>
                <a:cxn ang="10800000">
                  <a:pos x="wd2" y="hd2"/>
                </a:cxn>
                <a:cxn ang="16200000">
                  <a:pos x="wd2" y="hd2"/>
                </a:cxn>
              </a:cxnLst>
              <a:rect l="0" t="0" r="r" b="b"/>
              <a:pathLst>
                <a:path w="20439" h="19884" fill="norm" stroke="1" extrusionOk="0">
                  <a:moveTo>
                    <a:pt x="11087" y="93"/>
                  </a:moveTo>
                  <a:cubicBezTo>
                    <a:pt x="14709" y="-636"/>
                    <a:pt x="18367" y="3018"/>
                    <a:pt x="19805" y="7404"/>
                  </a:cubicBezTo>
                  <a:cubicBezTo>
                    <a:pt x="21035" y="11167"/>
                    <a:pt x="20636" y="15471"/>
                    <a:pt x="17180" y="18025"/>
                  </a:cubicBezTo>
                  <a:cubicBezTo>
                    <a:pt x="13203" y="20964"/>
                    <a:pt x="2453" y="20802"/>
                    <a:pt x="378" y="14741"/>
                  </a:cubicBezTo>
                  <a:cubicBezTo>
                    <a:pt x="-565" y="11979"/>
                    <a:pt x="362" y="8288"/>
                    <a:pt x="2013" y="5897"/>
                  </a:cubicBezTo>
                  <a:cubicBezTo>
                    <a:pt x="4329" y="2549"/>
                    <a:pt x="7975" y="724"/>
                    <a:pt x="11087" y="9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70" name="Graphic 12"/>
            <p:cNvSpPr/>
            <p:nvPr/>
          </p:nvSpPr>
          <p:spPr>
            <a:xfrm>
              <a:off x="152072" y="1"/>
              <a:ext cx="141483" cy="162026"/>
            </a:xfrm>
            <a:custGeom>
              <a:avLst/>
              <a:gdLst/>
              <a:ahLst/>
              <a:cxnLst>
                <a:cxn ang="0">
                  <a:pos x="wd2" y="hd2"/>
                </a:cxn>
                <a:cxn ang="5400000">
                  <a:pos x="wd2" y="hd2"/>
                </a:cxn>
                <a:cxn ang="10800000">
                  <a:pos x="wd2" y="hd2"/>
                </a:cxn>
                <a:cxn ang="16200000">
                  <a:pos x="wd2" y="hd2"/>
                </a:cxn>
              </a:cxnLst>
              <a:rect l="0" t="0" r="r" b="b"/>
              <a:pathLst>
                <a:path w="19150" h="21288" fill="norm" stroke="1" extrusionOk="0">
                  <a:moveTo>
                    <a:pt x="363" y="14008"/>
                  </a:moveTo>
                  <a:cubicBezTo>
                    <a:pt x="325" y="13736"/>
                    <a:pt x="-947" y="6624"/>
                    <a:pt x="1509" y="3726"/>
                  </a:cubicBezTo>
                  <a:cubicBezTo>
                    <a:pt x="3966" y="827"/>
                    <a:pt x="3492" y="85"/>
                    <a:pt x="6294" y="7"/>
                  </a:cubicBezTo>
                  <a:cubicBezTo>
                    <a:pt x="9097" y="-70"/>
                    <a:pt x="13300" y="482"/>
                    <a:pt x="15211" y="2690"/>
                  </a:cubicBezTo>
                  <a:cubicBezTo>
                    <a:pt x="17121" y="4899"/>
                    <a:pt x="20653" y="10970"/>
                    <a:pt x="18450" y="15077"/>
                  </a:cubicBezTo>
                  <a:cubicBezTo>
                    <a:pt x="16248" y="19184"/>
                    <a:pt x="14665" y="20978"/>
                    <a:pt x="11717" y="21254"/>
                  </a:cubicBezTo>
                  <a:cubicBezTo>
                    <a:pt x="8769" y="21530"/>
                    <a:pt x="4020" y="20081"/>
                    <a:pt x="2601" y="18080"/>
                  </a:cubicBezTo>
                  <a:cubicBezTo>
                    <a:pt x="1182" y="16078"/>
                    <a:pt x="581" y="15595"/>
                    <a:pt x="363" y="14008"/>
                  </a:cubicBezTo>
                  <a:close/>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71" name="Graphic 15"/>
            <p:cNvSpPr/>
            <p:nvPr/>
          </p:nvSpPr>
          <p:spPr>
            <a:xfrm>
              <a:off x="512390" y="109092"/>
              <a:ext cx="64536"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72" name="Graphic 15"/>
            <p:cNvSpPr/>
            <p:nvPr/>
          </p:nvSpPr>
          <p:spPr>
            <a:xfrm>
              <a:off x="-2" y="236608"/>
              <a:ext cx="64538"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73" name="Freeform: Shape 26"/>
            <p:cNvSpPr/>
            <p:nvPr/>
          </p:nvSpPr>
          <p:spPr>
            <a:xfrm>
              <a:off x="309981" y="402354"/>
              <a:ext cx="135936" cy="141281"/>
            </a:xfrm>
            <a:custGeom>
              <a:avLst/>
              <a:gdLst/>
              <a:ahLst/>
              <a:cxnLst>
                <a:cxn ang="0">
                  <a:pos x="wd2" y="hd2"/>
                </a:cxn>
                <a:cxn ang="5400000">
                  <a:pos x="wd2" y="hd2"/>
                </a:cxn>
                <a:cxn ang="10800000">
                  <a:pos x="wd2" y="hd2"/>
                </a:cxn>
                <a:cxn ang="16200000">
                  <a:pos x="wd2" y="hd2"/>
                </a:cxn>
              </a:cxnLst>
              <a:rect l="0" t="0" r="r" b="b"/>
              <a:pathLst>
                <a:path w="18731" h="21216" fill="norm" stroke="1" extrusionOk="0">
                  <a:moveTo>
                    <a:pt x="5636" y="2"/>
                  </a:moveTo>
                  <a:cubicBezTo>
                    <a:pt x="11272" y="-34"/>
                    <a:pt x="21537" y="352"/>
                    <a:pt x="18011" y="7867"/>
                  </a:cubicBezTo>
                  <a:cubicBezTo>
                    <a:pt x="17357" y="9262"/>
                    <a:pt x="16392" y="10289"/>
                    <a:pt x="15446" y="11289"/>
                  </a:cubicBezTo>
                  <a:cubicBezTo>
                    <a:pt x="12790" y="14095"/>
                    <a:pt x="10134" y="16901"/>
                    <a:pt x="7479" y="19707"/>
                  </a:cubicBezTo>
                  <a:cubicBezTo>
                    <a:pt x="6622" y="20612"/>
                    <a:pt x="5576" y="21566"/>
                    <a:pt x="4562" y="21087"/>
                  </a:cubicBezTo>
                  <a:cubicBezTo>
                    <a:pt x="3790" y="20722"/>
                    <a:pt x="3320" y="19634"/>
                    <a:pt x="2950" y="18605"/>
                  </a:cubicBezTo>
                  <a:cubicBezTo>
                    <a:pt x="1371" y="14217"/>
                    <a:pt x="378" y="9407"/>
                    <a:pt x="39" y="4505"/>
                  </a:cubicBezTo>
                  <a:cubicBezTo>
                    <a:pt x="-63" y="3043"/>
                    <a:pt x="-16" y="1300"/>
                    <a:pt x="841" y="476"/>
                  </a:cubicBezTo>
                  <a:cubicBezTo>
                    <a:pt x="1373" y="-32"/>
                    <a:pt x="2061" y="-19"/>
                    <a:pt x="2700" y="12"/>
                  </a:cubicBezTo>
                  <a:cubicBezTo>
                    <a:pt x="3281" y="41"/>
                    <a:pt x="4335" y="10"/>
                    <a:pt x="5636" y="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
        <p:nvSpPr>
          <p:cNvPr id="75" name="Freeform: Shape 7"/>
          <p:cNvSpPr/>
          <p:nvPr/>
        </p:nvSpPr>
        <p:spPr>
          <a:xfrm rot="5400000">
            <a:off x="346357" y="-346360"/>
            <a:ext cx="1085350" cy="1778066"/>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0" y="21600"/>
                </a:moveTo>
                <a:lnTo>
                  <a:pt x="0" y="0"/>
                </a:lnTo>
                <a:lnTo>
                  <a:pt x="1053" y="42"/>
                </a:lnTo>
                <a:cubicBezTo>
                  <a:pt x="8040" y="686"/>
                  <a:pt x="12154" y="4539"/>
                  <a:pt x="15674" y="8141"/>
                </a:cubicBezTo>
                <a:cubicBezTo>
                  <a:pt x="18597" y="11134"/>
                  <a:pt x="21600" y="14302"/>
                  <a:pt x="21530" y="18130"/>
                </a:cubicBezTo>
                <a:cubicBezTo>
                  <a:pt x="21516" y="18927"/>
                  <a:pt x="21373" y="19717"/>
                  <a:pt x="21125" y="20503"/>
                </a:cubicBezTo>
                <a:lnTo>
                  <a:pt x="20706" y="21600"/>
                </a:lnTo>
                <a:lnTo>
                  <a:pt x="0" y="21600"/>
                </a:lnTo>
                <a:close/>
              </a:path>
            </a:pathLst>
          </a:custGeom>
          <a:solidFill>
            <a:srgbClr val="DCD9C3">
              <a:alpha val="50000"/>
            </a:srgbClr>
          </a:solidFill>
          <a:ln w="12700">
            <a:miter lim="400000"/>
          </a:ln>
        </p:spPr>
        <p:txBody>
          <a:bodyPr lIns="45718" tIns="45718" rIns="45718" bIns="45718" anchor="ctr"/>
          <a:lstStyle/>
          <a:p>
            <a:pPr algn="ctr">
              <a:defRPr>
                <a:solidFill>
                  <a:srgbClr val="FFFFFF"/>
                </a:solidFill>
              </a:defRPr>
            </a:pPr>
          </a:p>
        </p:txBody>
      </p:sp>
      <p:sp>
        <p:nvSpPr>
          <p:cNvPr id="76" name="Title Text"/>
          <p:cNvSpPr txBox="1"/>
          <p:nvPr>
            <p:ph type="title"/>
          </p:nvPr>
        </p:nvSpPr>
        <p:spPr>
          <a:xfrm>
            <a:off x="403666" y="787069"/>
            <a:ext cx="7737937" cy="1325564"/>
          </a:xfrm>
          <a:prstGeom prst="rect">
            <a:avLst/>
          </a:prstGeom>
        </p:spPr>
        <p:txBody>
          <a:bodyPr/>
          <a:lstStyle>
            <a:lvl1pPr>
              <a:defRPr sz="3600"/>
            </a:lvl1pPr>
          </a:lstStyle>
          <a:p>
            <a:pPr/>
            <a:r>
              <a:t>Title Text</a:t>
            </a:r>
          </a:p>
        </p:txBody>
      </p:sp>
      <p:sp>
        <p:nvSpPr>
          <p:cNvPr id="77" name="Body Level One…"/>
          <p:cNvSpPr txBox="1"/>
          <p:nvPr>
            <p:ph type="body" sz="half" idx="1"/>
          </p:nvPr>
        </p:nvSpPr>
        <p:spPr>
          <a:xfrm>
            <a:off x="403666" y="2521885"/>
            <a:ext cx="3566727" cy="3655082"/>
          </a:xfrm>
          <a:prstGeom prst="rect">
            <a:avLst/>
          </a:prstGeom>
        </p:spPr>
        <p:txBody>
          <a:bodyPr/>
          <a:lstStyle>
            <a:lvl2pPr marL="25400" indent="-254000">
              <a:buSzPct val="100000"/>
              <a:buChar char="•"/>
            </a:lvl2pPr>
            <a:lvl4pPr marL="783771" indent="-326571">
              <a:buSzPct val="100000"/>
              <a:buChar char="•"/>
            </a:lvl4pPr>
          </a:lstStyle>
          <a:p>
            <a:pPr/>
            <a:r>
              <a:t>Body Level One</a:t>
            </a:r>
          </a:p>
          <a:p>
            <a:pPr lvl="1"/>
            <a:r>
              <a:t>Body Level Two</a:t>
            </a:r>
          </a:p>
          <a:p>
            <a:pPr lvl="2"/>
            <a:r>
              <a:t>Body Level Three</a:t>
            </a:r>
          </a:p>
          <a:p>
            <a:pPr lvl="3"/>
            <a:r>
              <a:t>Body Level Four</a:t>
            </a:r>
          </a:p>
          <a:p>
            <a:pPr lvl="4"/>
            <a:r>
              <a:t>Body Level Five</a:t>
            </a:r>
          </a:p>
        </p:txBody>
      </p:sp>
      <p:grpSp>
        <p:nvGrpSpPr>
          <p:cNvPr id="81" name="Graphic 78"/>
          <p:cNvGrpSpPr/>
          <p:nvPr/>
        </p:nvGrpSpPr>
        <p:grpSpPr>
          <a:xfrm>
            <a:off x="407214" y="2314434"/>
            <a:ext cx="748400" cy="53403"/>
            <a:chOff x="-10" y="-1"/>
            <a:chExt cx="748398" cy="53401"/>
          </a:xfrm>
        </p:grpSpPr>
        <p:sp>
          <p:nvSpPr>
            <p:cNvPr id="78" name="Graphic 78"/>
            <p:cNvSpPr/>
            <p:nvPr/>
          </p:nvSpPr>
          <p:spPr>
            <a:xfrm>
              <a:off x="1282" y="40696"/>
              <a:ext cx="12705" cy="12705"/>
            </a:xfrm>
            <a:custGeom>
              <a:avLst/>
              <a:gdLst/>
              <a:ahLst/>
              <a:cxnLst>
                <a:cxn ang="0">
                  <a:pos x="wd2" y="hd2"/>
                </a:cxn>
                <a:cxn ang="5400000">
                  <a:pos x="wd2" y="hd2"/>
                </a:cxn>
                <a:cxn ang="10800000">
                  <a:pos x="wd2" y="hd2"/>
                </a:cxn>
                <a:cxn ang="16200000">
                  <a:pos x="wd2" y="hd2"/>
                </a:cxn>
              </a:cxnLst>
              <a:rect l="0" t="0" r="r" b="b"/>
              <a:pathLst>
                <a:path w="21600" h="19980" fill="norm" stroke="1" extrusionOk="0">
                  <a:moveTo>
                    <a:pt x="0" y="339"/>
                  </a:moveTo>
                  <a:cubicBezTo>
                    <a:pt x="4927" y="16049"/>
                    <a:pt x="13516" y="17362"/>
                    <a:pt x="21600" y="19980"/>
                  </a:cubicBezTo>
                  <a:cubicBezTo>
                    <a:pt x="15347" y="4923"/>
                    <a:pt x="8779" y="-1620"/>
                    <a:pt x="0" y="33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p>
          </p:txBody>
        </p:sp>
        <p:sp>
          <p:nvSpPr>
            <p:cNvPr id="79" name="Graphic 78"/>
            <p:cNvSpPr/>
            <p:nvPr/>
          </p:nvSpPr>
          <p:spPr>
            <a:xfrm>
              <a:off x="735682" y="-2"/>
              <a:ext cx="12707" cy="12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5017" y="0"/>
                    <a:pt x="7611" y="10743"/>
                    <a:pt x="0" y="21600"/>
                  </a:cubicBezTo>
                  <a:cubicBezTo>
                    <a:pt x="7201" y="21600"/>
                    <a:pt x="14607" y="21600"/>
                    <a:pt x="216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p>
          </p:txBody>
        </p:sp>
        <p:sp>
          <p:nvSpPr>
            <p:cNvPr id="80" name="Graphic 78"/>
            <p:cNvSpPr/>
            <p:nvPr/>
          </p:nvSpPr>
          <p:spPr>
            <a:xfrm>
              <a:off x="-11" y="5200"/>
              <a:ext cx="746444" cy="45730"/>
            </a:xfrm>
            <a:custGeom>
              <a:avLst/>
              <a:gdLst/>
              <a:ahLst/>
              <a:cxnLst>
                <a:cxn ang="0">
                  <a:pos x="wd2" y="hd2"/>
                </a:cxn>
                <a:cxn ang="5400000">
                  <a:pos x="wd2" y="hd2"/>
                </a:cxn>
                <a:cxn ang="10800000">
                  <a:pos x="wd2" y="hd2"/>
                </a:cxn>
                <a:cxn ang="16200000">
                  <a:pos x="wd2" y="hd2"/>
                </a:cxn>
              </a:cxnLst>
              <a:rect l="0" t="0" r="r" b="b"/>
              <a:pathLst>
                <a:path w="21445" h="21368" fill="norm" stroke="1" extrusionOk="0">
                  <a:moveTo>
                    <a:pt x="5607" y="21082"/>
                  </a:moveTo>
                  <a:cubicBezTo>
                    <a:pt x="5821" y="19668"/>
                    <a:pt x="6163" y="21439"/>
                    <a:pt x="6412" y="20580"/>
                  </a:cubicBezTo>
                  <a:cubicBezTo>
                    <a:pt x="6410" y="20652"/>
                    <a:pt x="6526" y="20688"/>
                    <a:pt x="6519" y="21010"/>
                  </a:cubicBezTo>
                  <a:cubicBezTo>
                    <a:pt x="6518" y="20437"/>
                    <a:pt x="6807" y="21099"/>
                    <a:pt x="6673" y="20419"/>
                  </a:cubicBezTo>
                  <a:cubicBezTo>
                    <a:pt x="6693" y="20223"/>
                    <a:pt x="7011" y="20223"/>
                    <a:pt x="6851" y="20777"/>
                  </a:cubicBezTo>
                  <a:cubicBezTo>
                    <a:pt x="7291" y="20974"/>
                    <a:pt x="9397" y="21493"/>
                    <a:pt x="9870" y="21225"/>
                  </a:cubicBezTo>
                  <a:cubicBezTo>
                    <a:pt x="9810" y="20813"/>
                    <a:pt x="9663" y="21082"/>
                    <a:pt x="9609" y="20437"/>
                  </a:cubicBezTo>
                  <a:cubicBezTo>
                    <a:pt x="10234" y="20992"/>
                    <a:pt x="10914" y="21260"/>
                    <a:pt x="11501" y="20473"/>
                  </a:cubicBezTo>
                  <a:cubicBezTo>
                    <a:pt x="11331" y="19399"/>
                    <a:pt x="12026" y="20849"/>
                    <a:pt x="11943" y="19471"/>
                  </a:cubicBezTo>
                  <a:cubicBezTo>
                    <a:pt x="11983" y="19793"/>
                    <a:pt x="12189" y="19936"/>
                    <a:pt x="12067" y="20223"/>
                  </a:cubicBezTo>
                  <a:cubicBezTo>
                    <a:pt x="12137" y="20240"/>
                    <a:pt x="12204" y="20348"/>
                    <a:pt x="12254" y="20187"/>
                  </a:cubicBezTo>
                  <a:lnTo>
                    <a:pt x="12165" y="20008"/>
                  </a:lnTo>
                  <a:cubicBezTo>
                    <a:pt x="12400" y="19918"/>
                    <a:pt x="12529" y="20419"/>
                    <a:pt x="12683" y="19829"/>
                  </a:cubicBezTo>
                  <a:lnTo>
                    <a:pt x="12596" y="19560"/>
                  </a:lnTo>
                  <a:cubicBezTo>
                    <a:pt x="12737" y="19525"/>
                    <a:pt x="12854" y="19471"/>
                    <a:pt x="12910" y="20115"/>
                  </a:cubicBezTo>
                  <a:lnTo>
                    <a:pt x="12765" y="20312"/>
                  </a:lnTo>
                  <a:cubicBezTo>
                    <a:pt x="12999" y="20294"/>
                    <a:pt x="13140" y="20258"/>
                    <a:pt x="13335" y="19900"/>
                  </a:cubicBezTo>
                  <a:lnTo>
                    <a:pt x="13265" y="19882"/>
                  </a:lnTo>
                  <a:cubicBezTo>
                    <a:pt x="13514" y="19238"/>
                    <a:pt x="14811" y="18683"/>
                    <a:pt x="15040" y="17878"/>
                  </a:cubicBezTo>
                  <a:lnTo>
                    <a:pt x="14935" y="17377"/>
                  </a:lnTo>
                  <a:lnTo>
                    <a:pt x="15131" y="16948"/>
                  </a:lnTo>
                  <a:cubicBezTo>
                    <a:pt x="15108" y="16948"/>
                    <a:pt x="15037" y="18594"/>
                    <a:pt x="15017" y="18433"/>
                  </a:cubicBezTo>
                  <a:cubicBezTo>
                    <a:pt x="15587" y="18683"/>
                    <a:pt x="18137" y="17162"/>
                    <a:pt x="18256" y="19202"/>
                  </a:cubicBezTo>
                  <a:cubicBezTo>
                    <a:pt x="18444" y="19149"/>
                    <a:pt x="18369" y="19525"/>
                    <a:pt x="18309" y="17860"/>
                  </a:cubicBezTo>
                  <a:cubicBezTo>
                    <a:pt x="18505" y="17932"/>
                    <a:pt x="20040" y="16679"/>
                    <a:pt x="19751" y="18075"/>
                  </a:cubicBezTo>
                  <a:cubicBezTo>
                    <a:pt x="19798" y="18093"/>
                    <a:pt x="19869" y="18021"/>
                    <a:pt x="19912" y="18200"/>
                  </a:cubicBezTo>
                  <a:cubicBezTo>
                    <a:pt x="19827" y="17771"/>
                    <a:pt x="20058" y="17914"/>
                    <a:pt x="19992" y="17735"/>
                  </a:cubicBezTo>
                  <a:cubicBezTo>
                    <a:pt x="21246" y="20437"/>
                    <a:pt x="20766" y="6872"/>
                    <a:pt x="21445" y="1092"/>
                  </a:cubicBezTo>
                  <a:cubicBezTo>
                    <a:pt x="21274" y="895"/>
                    <a:pt x="20714" y="1361"/>
                    <a:pt x="21276" y="537"/>
                  </a:cubicBezTo>
                  <a:cubicBezTo>
                    <a:pt x="20784" y="-107"/>
                    <a:pt x="20365" y="233"/>
                    <a:pt x="19875" y="358"/>
                  </a:cubicBezTo>
                  <a:lnTo>
                    <a:pt x="19901" y="197"/>
                  </a:lnTo>
                  <a:cubicBezTo>
                    <a:pt x="19814" y="-71"/>
                    <a:pt x="19642" y="287"/>
                    <a:pt x="19485" y="0"/>
                  </a:cubicBezTo>
                  <a:cubicBezTo>
                    <a:pt x="18765" y="1146"/>
                    <a:pt x="16106" y="663"/>
                    <a:pt x="15170" y="1182"/>
                  </a:cubicBezTo>
                  <a:lnTo>
                    <a:pt x="15195" y="1110"/>
                  </a:lnTo>
                  <a:cubicBezTo>
                    <a:pt x="13987" y="1020"/>
                    <a:pt x="11966" y="2112"/>
                    <a:pt x="10738" y="1450"/>
                  </a:cubicBezTo>
                  <a:cubicBezTo>
                    <a:pt x="9718" y="4456"/>
                    <a:pt x="7264" y="1020"/>
                    <a:pt x="6070" y="2577"/>
                  </a:cubicBezTo>
                  <a:lnTo>
                    <a:pt x="6097" y="2416"/>
                  </a:lnTo>
                  <a:cubicBezTo>
                    <a:pt x="5811" y="2667"/>
                    <a:pt x="4195" y="2059"/>
                    <a:pt x="3863" y="2291"/>
                  </a:cubicBezTo>
                  <a:lnTo>
                    <a:pt x="3908" y="2381"/>
                  </a:lnTo>
                  <a:cubicBezTo>
                    <a:pt x="3618" y="2774"/>
                    <a:pt x="3658" y="2076"/>
                    <a:pt x="3430" y="1862"/>
                  </a:cubicBezTo>
                  <a:cubicBezTo>
                    <a:pt x="2440" y="5262"/>
                    <a:pt x="1262" y="3526"/>
                    <a:pt x="149" y="2291"/>
                  </a:cubicBezTo>
                  <a:cubicBezTo>
                    <a:pt x="-55" y="6675"/>
                    <a:pt x="-155" y="21493"/>
                    <a:pt x="563" y="19328"/>
                  </a:cubicBezTo>
                  <a:cubicBezTo>
                    <a:pt x="563" y="19328"/>
                    <a:pt x="378" y="19274"/>
                    <a:pt x="378" y="19274"/>
                  </a:cubicBezTo>
                  <a:cubicBezTo>
                    <a:pt x="514" y="19381"/>
                    <a:pt x="419" y="19596"/>
                    <a:pt x="367" y="19829"/>
                  </a:cubicBezTo>
                  <a:cubicBezTo>
                    <a:pt x="414" y="19829"/>
                    <a:pt x="606" y="20187"/>
                    <a:pt x="484" y="19793"/>
                  </a:cubicBezTo>
                  <a:cubicBezTo>
                    <a:pt x="1406" y="20312"/>
                    <a:pt x="2638" y="20688"/>
                    <a:pt x="3442" y="21064"/>
                  </a:cubicBezTo>
                  <a:cubicBezTo>
                    <a:pt x="3729" y="21296"/>
                    <a:pt x="4022" y="20044"/>
                    <a:pt x="4276" y="21368"/>
                  </a:cubicBezTo>
                  <a:cubicBezTo>
                    <a:pt x="4235" y="21028"/>
                    <a:pt x="5586" y="20992"/>
                    <a:pt x="5607" y="2108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p>
          </p:txBody>
        </p:sp>
      </p:gr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89" name="Freeform: Shape 18"/>
          <p:cNvSpPr/>
          <p:nvPr/>
        </p:nvSpPr>
        <p:spPr>
          <a:xfrm>
            <a:off x="7488752" y="5516656"/>
            <a:ext cx="1872740" cy="1341346"/>
          </a:xfrm>
          <a:custGeom>
            <a:avLst/>
            <a:gdLst/>
            <a:ahLst/>
            <a:cxnLst>
              <a:cxn ang="0">
                <a:pos x="wd2" y="hd2"/>
              </a:cxn>
              <a:cxn ang="5400000">
                <a:pos x="wd2" y="hd2"/>
              </a:cxn>
              <a:cxn ang="10800000">
                <a:pos x="wd2" y="hd2"/>
              </a:cxn>
              <a:cxn ang="16200000">
                <a:pos x="wd2" y="hd2"/>
              </a:cxn>
            </a:cxnLst>
            <a:rect l="0" t="0" r="r" b="b"/>
            <a:pathLst>
              <a:path w="21600" h="21560" fill="norm" stroke="1" extrusionOk="0">
                <a:moveTo>
                  <a:pt x="17937" y="4"/>
                </a:moveTo>
                <a:cubicBezTo>
                  <a:pt x="18986" y="38"/>
                  <a:pt x="20040" y="290"/>
                  <a:pt x="21095" y="716"/>
                </a:cubicBezTo>
                <a:lnTo>
                  <a:pt x="21600" y="947"/>
                </a:lnTo>
                <a:lnTo>
                  <a:pt x="21600" y="21560"/>
                </a:lnTo>
                <a:lnTo>
                  <a:pt x="0" y="21560"/>
                </a:lnTo>
                <a:lnTo>
                  <a:pt x="118" y="21346"/>
                </a:lnTo>
                <a:cubicBezTo>
                  <a:pt x="2876" y="16539"/>
                  <a:pt x="5716" y="11870"/>
                  <a:pt x="8292" y="7393"/>
                </a:cubicBezTo>
                <a:cubicBezTo>
                  <a:pt x="10093" y="4262"/>
                  <a:pt x="11919" y="2264"/>
                  <a:pt x="13763" y="1144"/>
                </a:cubicBezTo>
                <a:cubicBezTo>
                  <a:pt x="15145" y="305"/>
                  <a:pt x="16538" y="-40"/>
                  <a:pt x="17937" y="4"/>
                </a:cubicBezTo>
                <a:close/>
              </a:path>
            </a:pathLst>
          </a:custGeom>
          <a:solidFill>
            <a:srgbClr val="E5C4BA">
              <a:alpha val="50000"/>
            </a:srgbClr>
          </a:solidFill>
          <a:ln w="12700">
            <a:miter lim="400000"/>
          </a:ln>
        </p:spPr>
        <p:txBody>
          <a:bodyPr lIns="45718" tIns="45718" rIns="45718" bIns="45718" anchor="ctr"/>
          <a:lstStyle/>
          <a:p>
            <a:pPr algn="ctr">
              <a:defRPr>
                <a:solidFill>
                  <a:srgbClr val="FFFFFF"/>
                </a:solidFill>
              </a:defRPr>
            </a:pPr>
          </a:p>
        </p:txBody>
      </p:sp>
      <p:grpSp>
        <p:nvGrpSpPr>
          <p:cNvPr id="97" name="Group 19"/>
          <p:cNvGrpSpPr/>
          <p:nvPr/>
        </p:nvGrpSpPr>
        <p:grpSpPr>
          <a:xfrm>
            <a:off x="8274263" y="5204034"/>
            <a:ext cx="680426" cy="802505"/>
            <a:chOff x="-1" y="1"/>
            <a:chExt cx="680425" cy="802504"/>
          </a:xfrm>
        </p:grpSpPr>
        <p:sp>
          <p:nvSpPr>
            <p:cNvPr id="90" name="Freeform: Shape 20"/>
            <p:cNvSpPr/>
            <p:nvPr/>
          </p:nvSpPr>
          <p:spPr>
            <a:xfrm>
              <a:off x="192939" y="686295"/>
              <a:ext cx="100616" cy="116211"/>
            </a:xfrm>
            <a:custGeom>
              <a:avLst/>
              <a:gdLst/>
              <a:ahLst/>
              <a:cxnLst>
                <a:cxn ang="0">
                  <a:pos x="wd2" y="hd2"/>
                </a:cxn>
                <a:cxn ang="5400000">
                  <a:pos x="wd2" y="hd2"/>
                </a:cxn>
                <a:cxn ang="10800000">
                  <a:pos x="wd2" y="hd2"/>
                </a:cxn>
                <a:cxn ang="16200000">
                  <a:pos x="wd2" y="hd2"/>
                </a:cxn>
              </a:cxnLst>
              <a:rect l="0" t="0" r="r" b="b"/>
              <a:pathLst>
                <a:path w="20300" h="19524" fill="norm" stroke="1" extrusionOk="0">
                  <a:moveTo>
                    <a:pt x="10645" y="47"/>
                  </a:moveTo>
                  <a:cubicBezTo>
                    <a:pt x="12706" y="-144"/>
                    <a:pt x="14846" y="255"/>
                    <a:pt x="16586" y="1150"/>
                  </a:cubicBezTo>
                  <a:cubicBezTo>
                    <a:pt x="19569" y="2686"/>
                    <a:pt x="21376" y="5675"/>
                    <a:pt x="19594" y="9646"/>
                  </a:cubicBezTo>
                  <a:cubicBezTo>
                    <a:pt x="17541" y="14217"/>
                    <a:pt x="7923" y="21456"/>
                    <a:pt x="3035" y="19045"/>
                  </a:cubicBezTo>
                  <a:cubicBezTo>
                    <a:pt x="809" y="17945"/>
                    <a:pt x="-224" y="14983"/>
                    <a:pt x="41" y="12345"/>
                  </a:cubicBezTo>
                  <a:cubicBezTo>
                    <a:pt x="413" y="8650"/>
                    <a:pt x="2734" y="5009"/>
                    <a:pt x="5177" y="2486"/>
                  </a:cubicBezTo>
                  <a:cubicBezTo>
                    <a:pt x="6602" y="1020"/>
                    <a:pt x="8584" y="238"/>
                    <a:pt x="10645"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91" name="Freeform: Shape 21"/>
            <p:cNvSpPr/>
            <p:nvPr/>
          </p:nvSpPr>
          <p:spPr>
            <a:xfrm>
              <a:off x="3949" y="547074"/>
              <a:ext cx="113514" cy="197304"/>
            </a:xfrm>
            <a:custGeom>
              <a:avLst/>
              <a:gdLst/>
              <a:ahLst/>
              <a:cxnLst>
                <a:cxn ang="0">
                  <a:pos x="wd2" y="hd2"/>
                </a:cxn>
                <a:cxn ang="5400000">
                  <a:pos x="wd2" y="hd2"/>
                </a:cxn>
                <a:cxn ang="10800000">
                  <a:pos x="wd2" y="hd2"/>
                </a:cxn>
                <a:cxn ang="16200000">
                  <a:pos x="wd2" y="hd2"/>
                </a:cxn>
              </a:cxnLst>
              <a:rect l="0" t="0" r="r" b="b"/>
              <a:pathLst>
                <a:path w="20813" h="19838" fill="norm" stroke="1" extrusionOk="0">
                  <a:moveTo>
                    <a:pt x="15903" y="47"/>
                  </a:moveTo>
                  <a:cubicBezTo>
                    <a:pt x="18180" y="-152"/>
                    <a:pt x="20085" y="245"/>
                    <a:pt x="20687" y="1861"/>
                  </a:cubicBezTo>
                  <a:cubicBezTo>
                    <a:pt x="20893" y="2409"/>
                    <a:pt x="20809" y="2987"/>
                    <a:pt x="20700" y="3542"/>
                  </a:cubicBezTo>
                  <a:cubicBezTo>
                    <a:pt x="19758" y="8367"/>
                    <a:pt x="16987" y="12907"/>
                    <a:pt x="12885" y="16501"/>
                  </a:cubicBezTo>
                  <a:cubicBezTo>
                    <a:pt x="10301" y="18767"/>
                    <a:pt x="6720" y="21448"/>
                    <a:pt x="3268" y="18617"/>
                  </a:cubicBezTo>
                  <a:cubicBezTo>
                    <a:pt x="204" y="16105"/>
                    <a:pt x="-707" y="11153"/>
                    <a:pt x="542" y="7990"/>
                  </a:cubicBezTo>
                  <a:cubicBezTo>
                    <a:pt x="1362" y="5911"/>
                    <a:pt x="3395" y="4259"/>
                    <a:pt x="5740" y="3116"/>
                  </a:cubicBezTo>
                  <a:cubicBezTo>
                    <a:pt x="7284" y="2363"/>
                    <a:pt x="12109" y="378"/>
                    <a:pt x="15903"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92" name="Freeform: Shape 22"/>
            <p:cNvSpPr/>
            <p:nvPr/>
          </p:nvSpPr>
          <p:spPr>
            <a:xfrm>
              <a:off x="576932" y="648183"/>
              <a:ext cx="103492" cy="94891"/>
            </a:xfrm>
            <a:custGeom>
              <a:avLst/>
              <a:gdLst/>
              <a:ahLst/>
              <a:cxnLst>
                <a:cxn ang="0">
                  <a:pos x="wd2" y="hd2"/>
                </a:cxn>
                <a:cxn ang="5400000">
                  <a:pos x="wd2" y="hd2"/>
                </a:cxn>
                <a:cxn ang="10800000">
                  <a:pos x="wd2" y="hd2"/>
                </a:cxn>
                <a:cxn ang="16200000">
                  <a:pos x="wd2" y="hd2"/>
                </a:cxn>
              </a:cxnLst>
              <a:rect l="0" t="0" r="r" b="b"/>
              <a:pathLst>
                <a:path w="20439" h="19884" fill="norm" stroke="1" extrusionOk="0">
                  <a:moveTo>
                    <a:pt x="11087" y="93"/>
                  </a:moveTo>
                  <a:cubicBezTo>
                    <a:pt x="14709" y="-636"/>
                    <a:pt x="18367" y="3018"/>
                    <a:pt x="19805" y="7404"/>
                  </a:cubicBezTo>
                  <a:cubicBezTo>
                    <a:pt x="21035" y="11167"/>
                    <a:pt x="20636" y="15471"/>
                    <a:pt x="17180" y="18025"/>
                  </a:cubicBezTo>
                  <a:cubicBezTo>
                    <a:pt x="13203" y="20964"/>
                    <a:pt x="2453" y="20802"/>
                    <a:pt x="378" y="14741"/>
                  </a:cubicBezTo>
                  <a:cubicBezTo>
                    <a:pt x="-565" y="11979"/>
                    <a:pt x="362" y="8288"/>
                    <a:pt x="2013" y="5897"/>
                  </a:cubicBezTo>
                  <a:cubicBezTo>
                    <a:pt x="4329" y="2549"/>
                    <a:pt x="7975" y="724"/>
                    <a:pt x="11087" y="9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93" name="Graphic 12"/>
            <p:cNvSpPr/>
            <p:nvPr/>
          </p:nvSpPr>
          <p:spPr>
            <a:xfrm>
              <a:off x="152072" y="1"/>
              <a:ext cx="141483" cy="162026"/>
            </a:xfrm>
            <a:custGeom>
              <a:avLst/>
              <a:gdLst/>
              <a:ahLst/>
              <a:cxnLst>
                <a:cxn ang="0">
                  <a:pos x="wd2" y="hd2"/>
                </a:cxn>
                <a:cxn ang="5400000">
                  <a:pos x="wd2" y="hd2"/>
                </a:cxn>
                <a:cxn ang="10800000">
                  <a:pos x="wd2" y="hd2"/>
                </a:cxn>
                <a:cxn ang="16200000">
                  <a:pos x="wd2" y="hd2"/>
                </a:cxn>
              </a:cxnLst>
              <a:rect l="0" t="0" r="r" b="b"/>
              <a:pathLst>
                <a:path w="19150" h="21288" fill="norm" stroke="1" extrusionOk="0">
                  <a:moveTo>
                    <a:pt x="363" y="14008"/>
                  </a:moveTo>
                  <a:cubicBezTo>
                    <a:pt x="325" y="13736"/>
                    <a:pt x="-947" y="6624"/>
                    <a:pt x="1509" y="3726"/>
                  </a:cubicBezTo>
                  <a:cubicBezTo>
                    <a:pt x="3966" y="827"/>
                    <a:pt x="3492" y="85"/>
                    <a:pt x="6294" y="7"/>
                  </a:cubicBezTo>
                  <a:cubicBezTo>
                    <a:pt x="9097" y="-70"/>
                    <a:pt x="13300" y="482"/>
                    <a:pt x="15211" y="2690"/>
                  </a:cubicBezTo>
                  <a:cubicBezTo>
                    <a:pt x="17121" y="4899"/>
                    <a:pt x="20653" y="10970"/>
                    <a:pt x="18450" y="15077"/>
                  </a:cubicBezTo>
                  <a:cubicBezTo>
                    <a:pt x="16248" y="19184"/>
                    <a:pt x="14665" y="20978"/>
                    <a:pt x="11717" y="21254"/>
                  </a:cubicBezTo>
                  <a:cubicBezTo>
                    <a:pt x="8769" y="21530"/>
                    <a:pt x="4020" y="20081"/>
                    <a:pt x="2601" y="18080"/>
                  </a:cubicBezTo>
                  <a:cubicBezTo>
                    <a:pt x="1182" y="16078"/>
                    <a:pt x="581" y="15595"/>
                    <a:pt x="363" y="14008"/>
                  </a:cubicBezTo>
                  <a:close/>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94" name="Graphic 15"/>
            <p:cNvSpPr/>
            <p:nvPr/>
          </p:nvSpPr>
          <p:spPr>
            <a:xfrm>
              <a:off x="512390" y="109092"/>
              <a:ext cx="64536"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95" name="Graphic 15"/>
            <p:cNvSpPr/>
            <p:nvPr/>
          </p:nvSpPr>
          <p:spPr>
            <a:xfrm>
              <a:off x="-2" y="236608"/>
              <a:ext cx="64538"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96" name="Freeform: Shape 26"/>
            <p:cNvSpPr/>
            <p:nvPr/>
          </p:nvSpPr>
          <p:spPr>
            <a:xfrm>
              <a:off x="309981" y="402354"/>
              <a:ext cx="135936" cy="141281"/>
            </a:xfrm>
            <a:custGeom>
              <a:avLst/>
              <a:gdLst/>
              <a:ahLst/>
              <a:cxnLst>
                <a:cxn ang="0">
                  <a:pos x="wd2" y="hd2"/>
                </a:cxn>
                <a:cxn ang="5400000">
                  <a:pos x="wd2" y="hd2"/>
                </a:cxn>
                <a:cxn ang="10800000">
                  <a:pos x="wd2" y="hd2"/>
                </a:cxn>
                <a:cxn ang="16200000">
                  <a:pos x="wd2" y="hd2"/>
                </a:cxn>
              </a:cxnLst>
              <a:rect l="0" t="0" r="r" b="b"/>
              <a:pathLst>
                <a:path w="18731" h="21216" fill="norm" stroke="1" extrusionOk="0">
                  <a:moveTo>
                    <a:pt x="5636" y="2"/>
                  </a:moveTo>
                  <a:cubicBezTo>
                    <a:pt x="11272" y="-34"/>
                    <a:pt x="21537" y="352"/>
                    <a:pt x="18011" y="7867"/>
                  </a:cubicBezTo>
                  <a:cubicBezTo>
                    <a:pt x="17357" y="9262"/>
                    <a:pt x="16392" y="10289"/>
                    <a:pt x="15446" y="11289"/>
                  </a:cubicBezTo>
                  <a:cubicBezTo>
                    <a:pt x="12790" y="14095"/>
                    <a:pt x="10134" y="16901"/>
                    <a:pt x="7479" y="19707"/>
                  </a:cubicBezTo>
                  <a:cubicBezTo>
                    <a:pt x="6622" y="20612"/>
                    <a:pt x="5576" y="21566"/>
                    <a:pt x="4562" y="21087"/>
                  </a:cubicBezTo>
                  <a:cubicBezTo>
                    <a:pt x="3790" y="20722"/>
                    <a:pt x="3320" y="19634"/>
                    <a:pt x="2950" y="18605"/>
                  </a:cubicBezTo>
                  <a:cubicBezTo>
                    <a:pt x="1371" y="14217"/>
                    <a:pt x="378" y="9407"/>
                    <a:pt x="39" y="4505"/>
                  </a:cubicBezTo>
                  <a:cubicBezTo>
                    <a:pt x="-63" y="3043"/>
                    <a:pt x="-16" y="1300"/>
                    <a:pt x="841" y="476"/>
                  </a:cubicBezTo>
                  <a:cubicBezTo>
                    <a:pt x="1373" y="-32"/>
                    <a:pt x="2061" y="-19"/>
                    <a:pt x="2700" y="12"/>
                  </a:cubicBezTo>
                  <a:cubicBezTo>
                    <a:pt x="3281" y="41"/>
                    <a:pt x="4335" y="10"/>
                    <a:pt x="5636" y="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
        <p:nvSpPr>
          <p:cNvPr id="98" name="Freeform: Shape 7"/>
          <p:cNvSpPr/>
          <p:nvPr/>
        </p:nvSpPr>
        <p:spPr>
          <a:xfrm rot="5400000">
            <a:off x="346357" y="-346360"/>
            <a:ext cx="1085350" cy="1778066"/>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0" y="21600"/>
                </a:moveTo>
                <a:lnTo>
                  <a:pt x="0" y="0"/>
                </a:lnTo>
                <a:lnTo>
                  <a:pt x="1053" y="42"/>
                </a:lnTo>
                <a:cubicBezTo>
                  <a:pt x="8040" y="686"/>
                  <a:pt x="12154" y="4539"/>
                  <a:pt x="15674" y="8141"/>
                </a:cubicBezTo>
                <a:cubicBezTo>
                  <a:pt x="18597" y="11134"/>
                  <a:pt x="21600" y="14302"/>
                  <a:pt x="21530" y="18130"/>
                </a:cubicBezTo>
                <a:cubicBezTo>
                  <a:pt x="21516" y="18927"/>
                  <a:pt x="21373" y="19717"/>
                  <a:pt x="21125" y="20503"/>
                </a:cubicBezTo>
                <a:lnTo>
                  <a:pt x="20706" y="21600"/>
                </a:lnTo>
                <a:lnTo>
                  <a:pt x="0" y="21600"/>
                </a:lnTo>
                <a:close/>
              </a:path>
            </a:pathLst>
          </a:custGeom>
          <a:solidFill>
            <a:srgbClr val="DCD9C3">
              <a:alpha val="50000"/>
            </a:srgbClr>
          </a:solidFill>
          <a:ln w="12700">
            <a:miter lim="400000"/>
          </a:ln>
        </p:spPr>
        <p:txBody>
          <a:bodyPr lIns="45718" tIns="45718" rIns="45718" bIns="45718" anchor="ctr"/>
          <a:lstStyle/>
          <a:p>
            <a:pPr algn="ctr">
              <a:defRPr>
                <a:solidFill>
                  <a:srgbClr val="FFFFFF"/>
                </a:solidFill>
              </a:defRPr>
            </a:pPr>
          </a:p>
        </p:txBody>
      </p:sp>
      <p:sp>
        <p:nvSpPr>
          <p:cNvPr id="99" name="Title Text"/>
          <p:cNvSpPr txBox="1"/>
          <p:nvPr>
            <p:ph type="title"/>
          </p:nvPr>
        </p:nvSpPr>
        <p:spPr>
          <a:xfrm>
            <a:off x="407223" y="787069"/>
            <a:ext cx="7734383" cy="1325563"/>
          </a:xfrm>
          <a:prstGeom prst="rect">
            <a:avLst/>
          </a:prstGeom>
        </p:spPr>
        <p:txBody>
          <a:bodyPr/>
          <a:lstStyle>
            <a:lvl1pPr>
              <a:defRPr sz="3600"/>
            </a:lvl1pPr>
          </a:lstStyle>
          <a:p>
            <a:pPr/>
            <a:r>
              <a:t>Title Text</a:t>
            </a:r>
          </a:p>
        </p:txBody>
      </p:sp>
      <p:sp>
        <p:nvSpPr>
          <p:cNvPr id="100" name="Body Level One…"/>
          <p:cNvSpPr txBox="1"/>
          <p:nvPr>
            <p:ph type="body" sz="quarter" idx="1"/>
          </p:nvPr>
        </p:nvSpPr>
        <p:spPr>
          <a:xfrm>
            <a:off x="407226" y="2521885"/>
            <a:ext cx="3720475" cy="780441"/>
          </a:xfrm>
          <a:prstGeom prst="rect">
            <a:avLst/>
          </a:prstGeom>
        </p:spPr>
        <p:txBody>
          <a:bodyPr anchor="b"/>
          <a:lstStyle>
            <a:lvl1pPr>
              <a:defRPr i="1"/>
            </a:lvl1pPr>
            <a:lvl2pPr>
              <a:defRPr i="1"/>
            </a:lvl2pPr>
            <a:lvl3pPr>
              <a:defRPr i="1"/>
            </a:lvl3pPr>
            <a:lvl4pPr>
              <a:defRPr i="1"/>
            </a:lvl4pPr>
            <a:lvl5pPr>
              <a:defRPr i="1"/>
            </a:lvl5pPr>
          </a:lstStyle>
          <a:p>
            <a:pPr/>
            <a:r>
              <a:t>Body Level One</a:t>
            </a:r>
          </a:p>
          <a:p>
            <a:pPr lvl="1"/>
            <a:r>
              <a:t>Body Level Two</a:t>
            </a:r>
          </a:p>
          <a:p>
            <a:pPr lvl="2"/>
            <a:r>
              <a:t>Body Level Three</a:t>
            </a:r>
          </a:p>
          <a:p>
            <a:pPr lvl="3"/>
            <a:r>
              <a:t>Body Level Four</a:t>
            </a:r>
          </a:p>
          <a:p>
            <a:pPr lvl="4"/>
            <a:r>
              <a:t>Body Level Five</a:t>
            </a:r>
          </a:p>
        </p:txBody>
      </p:sp>
      <p:sp>
        <p:nvSpPr>
          <p:cNvPr id="101" name="Text Placeholder 4"/>
          <p:cNvSpPr/>
          <p:nvPr>
            <p:ph type="body" sz="quarter" idx="21"/>
          </p:nvPr>
        </p:nvSpPr>
        <p:spPr>
          <a:xfrm>
            <a:off x="4402804" y="2521885"/>
            <a:ext cx="3738801" cy="780443"/>
          </a:xfrm>
          <a:prstGeom prst="rect">
            <a:avLst/>
          </a:prstGeom>
        </p:spPr>
        <p:txBody>
          <a:bodyPr anchor="b"/>
          <a:lstStyle/>
          <a:p>
            <a:pPr/>
          </a:p>
        </p:txBody>
      </p:sp>
      <p:sp>
        <p:nvSpPr>
          <p:cNvPr id="1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109" name="Freeform: Shape 18"/>
          <p:cNvSpPr/>
          <p:nvPr/>
        </p:nvSpPr>
        <p:spPr>
          <a:xfrm>
            <a:off x="7488752" y="5516656"/>
            <a:ext cx="1872740" cy="1341346"/>
          </a:xfrm>
          <a:custGeom>
            <a:avLst/>
            <a:gdLst/>
            <a:ahLst/>
            <a:cxnLst>
              <a:cxn ang="0">
                <a:pos x="wd2" y="hd2"/>
              </a:cxn>
              <a:cxn ang="5400000">
                <a:pos x="wd2" y="hd2"/>
              </a:cxn>
              <a:cxn ang="10800000">
                <a:pos x="wd2" y="hd2"/>
              </a:cxn>
              <a:cxn ang="16200000">
                <a:pos x="wd2" y="hd2"/>
              </a:cxn>
            </a:cxnLst>
            <a:rect l="0" t="0" r="r" b="b"/>
            <a:pathLst>
              <a:path w="21600" h="21560" fill="norm" stroke="1" extrusionOk="0">
                <a:moveTo>
                  <a:pt x="17937" y="4"/>
                </a:moveTo>
                <a:cubicBezTo>
                  <a:pt x="18986" y="38"/>
                  <a:pt x="20040" y="290"/>
                  <a:pt x="21095" y="716"/>
                </a:cubicBezTo>
                <a:lnTo>
                  <a:pt x="21600" y="947"/>
                </a:lnTo>
                <a:lnTo>
                  <a:pt x="21600" y="21560"/>
                </a:lnTo>
                <a:lnTo>
                  <a:pt x="0" y="21560"/>
                </a:lnTo>
                <a:lnTo>
                  <a:pt x="118" y="21346"/>
                </a:lnTo>
                <a:cubicBezTo>
                  <a:pt x="2876" y="16539"/>
                  <a:pt x="5716" y="11870"/>
                  <a:pt x="8292" y="7393"/>
                </a:cubicBezTo>
                <a:cubicBezTo>
                  <a:pt x="10093" y="4262"/>
                  <a:pt x="11919" y="2264"/>
                  <a:pt x="13763" y="1144"/>
                </a:cubicBezTo>
                <a:cubicBezTo>
                  <a:pt x="15145" y="305"/>
                  <a:pt x="16538" y="-40"/>
                  <a:pt x="17937" y="4"/>
                </a:cubicBezTo>
                <a:close/>
              </a:path>
            </a:pathLst>
          </a:custGeom>
          <a:solidFill>
            <a:srgbClr val="E5C4BA">
              <a:alpha val="50000"/>
            </a:srgbClr>
          </a:solidFill>
          <a:ln w="12700">
            <a:miter lim="400000"/>
          </a:ln>
        </p:spPr>
        <p:txBody>
          <a:bodyPr lIns="45718" tIns="45718" rIns="45718" bIns="45718" anchor="ctr"/>
          <a:lstStyle/>
          <a:p>
            <a:pPr algn="ctr">
              <a:defRPr>
                <a:solidFill>
                  <a:srgbClr val="FFFFFF"/>
                </a:solidFill>
              </a:defRPr>
            </a:pPr>
          </a:p>
        </p:txBody>
      </p:sp>
      <p:grpSp>
        <p:nvGrpSpPr>
          <p:cNvPr id="117" name="Group 19"/>
          <p:cNvGrpSpPr/>
          <p:nvPr/>
        </p:nvGrpSpPr>
        <p:grpSpPr>
          <a:xfrm>
            <a:off x="8274263" y="5204034"/>
            <a:ext cx="680426" cy="802505"/>
            <a:chOff x="-1" y="1"/>
            <a:chExt cx="680425" cy="802504"/>
          </a:xfrm>
        </p:grpSpPr>
        <p:sp>
          <p:nvSpPr>
            <p:cNvPr id="110" name="Freeform: Shape 20"/>
            <p:cNvSpPr/>
            <p:nvPr/>
          </p:nvSpPr>
          <p:spPr>
            <a:xfrm>
              <a:off x="192939" y="686295"/>
              <a:ext cx="100616" cy="116211"/>
            </a:xfrm>
            <a:custGeom>
              <a:avLst/>
              <a:gdLst/>
              <a:ahLst/>
              <a:cxnLst>
                <a:cxn ang="0">
                  <a:pos x="wd2" y="hd2"/>
                </a:cxn>
                <a:cxn ang="5400000">
                  <a:pos x="wd2" y="hd2"/>
                </a:cxn>
                <a:cxn ang="10800000">
                  <a:pos x="wd2" y="hd2"/>
                </a:cxn>
                <a:cxn ang="16200000">
                  <a:pos x="wd2" y="hd2"/>
                </a:cxn>
              </a:cxnLst>
              <a:rect l="0" t="0" r="r" b="b"/>
              <a:pathLst>
                <a:path w="20300" h="19524" fill="norm" stroke="1" extrusionOk="0">
                  <a:moveTo>
                    <a:pt x="10645" y="47"/>
                  </a:moveTo>
                  <a:cubicBezTo>
                    <a:pt x="12706" y="-144"/>
                    <a:pt x="14846" y="255"/>
                    <a:pt x="16586" y="1150"/>
                  </a:cubicBezTo>
                  <a:cubicBezTo>
                    <a:pt x="19569" y="2686"/>
                    <a:pt x="21376" y="5675"/>
                    <a:pt x="19594" y="9646"/>
                  </a:cubicBezTo>
                  <a:cubicBezTo>
                    <a:pt x="17541" y="14217"/>
                    <a:pt x="7923" y="21456"/>
                    <a:pt x="3035" y="19045"/>
                  </a:cubicBezTo>
                  <a:cubicBezTo>
                    <a:pt x="809" y="17945"/>
                    <a:pt x="-224" y="14983"/>
                    <a:pt x="41" y="12345"/>
                  </a:cubicBezTo>
                  <a:cubicBezTo>
                    <a:pt x="413" y="8650"/>
                    <a:pt x="2734" y="5009"/>
                    <a:pt x="5177" y="2486"/>
                  </a:cubicBezTo>
                  <a:cubicBezTo>
                    <a:pt x="6602" y="1020"/>
                    <a:pt x="8584" y="238"/>
                    <a:pt x="10645"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11" name="Freeform: Shape 21"/>
            <p:cNvSpPr/>
            <p:nvPr/>
          </p:nvSpPr>
          <p:spPr>
            <a:xfrm>
              <a:off x="3949" y="547074"/>
              <a:ext cx="113514" cy="197304"/>
            </a:xfrm>
            <a:custGeom>
              <a:avLst/>
              <a:gdLst/>
              <a:ahLst/>
              <a:cxnLst>
                <a:cxn ang="0">
                  <a:pos x="wd2" y="hd2"/>
                </a:cxn>
                <a:cxn ang="5400000">
                  <a:pos x="wd2" y="hd2"/>
                </a:cxn>
                <a:cxn ang="10800000">
                  <a:pos x="wd2" y="hd2"/>
                </a:cxn>
                <a:cxn ang="16200000">
                  <a:pos x="wd2" y="hd2"/>
                </a:cxn>
              </a:cxnLst>
              <a:rect l="0" t="0" r="r" b="b"/>
              <a:pathLst>
                <a:path w="20813" h="19838" fill="norm" stroke="1" extrusionOk="0">
                  <a:moveTo>
                    <a:pt x="15903" y="47"/>
                  </a:moveTo>
                  <a:cubicBezTo>
                    <a:pt x="18180" y="-152"/>
                    <a:pt x="20085" y="245"/>
                    <a:pt x="20687" y="1861"/>
                  </a:cubicBezTo>
                  <a:cubicBezTo>
                    <a:pt x="20893" y="2409"/>
                    <a:pt x="20809" y="2987"/>
                    <a:pt x="20700" y="3542"/>
                  </a:cubicBezTo>
                  <a:cubicBezTo>
                    <a:pt x="19758" y="8367"/>
                    <a:pt x="16987" y="12907"/>
                    <a:pt x="12885" y="16501"/>
                  </a:cubicBezTo>
                  <a:cubicBezTo>
                    <a:pt x="10301" y="18767"/>
                    <a:pt x="6720" y="21448"/>
                    <a:pt x="3268" y="18617"/>
                  </a:cubicBezTo>
                  <a:cubicBezTo>
                    <a:pt x="204" y="16105"/>
                    <a:pt x="-707" y="11153"/>
                    <a:pt x="542" y="7990"/>
                  </a:cubicBezTo>
                  <a:cubicBezTo>
                    <a:pt x="1362" y="5911"/>
                    <a:pt x="3395" y="4259"/>
                    <a:pt x="5740" y="3116"/>
                  </a:cubicBezTo>
                  <a:cubicBezTo>
                    <a:pt x="7284" y="2363"/>
                    <a:pt x="12109" y="378"/>
                    <a:pt x="15903"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12" name="Freeform: Shape 22"/>
            <p:cNvSpPr/>
            <p:nvPr/>
          </p:nvSpPr>
          <p:spPr>
            <a:xfrm>
              <a:off x="576932" y="648183"/>
              <a:ext cx="103492" cy="94891"/>
            </a:xfrm>
            <a:custGeom>
              <a:avLst/>
              <a:gdLst/>
              <a:ahLst/>
              <a:cxnLst>
                <a:cxn ang="0">
                  <a:pos x="wd2" y="hd2"/>
                </a:cxn>
                <a:cxn ang="5400000">
                  <a:pos x="wd2" y="hd2"/>
                </a:cxn>
                <a:cxn ang="10800000">
                  <a:pos x="wd2" y="hd2"/>
                </a:cxn>
                <a:cxn ang="16200000">
                  <a:pos x="wd2" y="hd2"/>
                </a:cxn>
              </a:cxnLst>
              <a:rect l="0" t="0" r="r" b="b"/>
              <a:pathLst>
                <a:path w="20439" h="19884" fill="norm" stroke="1" extrusionOk="0">
                  <a:moveTo>
                    <a:pt x="11087" y="93"/>
                  </a:moveTo>
                  <a:cubicBezTo>
                    <a:pt x="14709" y="-636"/>
                    <a:pt x="18367" y="3018"/>
                    <a:pt x="19805" y="7404"/>
                  </a:cubicBezTo>
                  <a:cubicBezTo>
                    <a:pt x="21035" y="11167"/>
                    <a:pt x="20636" y="15471"/>
                    <a:pt x="17180" y="18025"/>
                  </a:cubicBezTo>
                  <a:cubicBezTo>
                    <a:pt x="13203" y="20964"/>
                    <a:pt x="2453" y="20802"/>
                    <a:pt x="378" y="14741"/>
                  </a:cubicBezTo>
                  <a:cubicBezTo>
                    <a:pt x="-565" y="11979"/>
                    <a:pt x="362" y="8288"/>
                    <a:pt x="2013" y="5897"/>
                  </a:cubicBezTo>
                  <a:cubicBezTo>
                    <a:pt x="4329" y="2549"/>
                    <a:pt x="7975" y="724"/>
                    <a:pt x="11087" y="9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13" name="Graphic 12"/>
            <p:cNvSpPr/>
            <p:nvPr/>
          </p:nvSpPr>
          <p:spPr>
            <a:xfrm>
              <a:off x="152072" y="1"/>
              <a:ext cx="141483" cy="162026"/>
            </a:xfrm>
            <a:custGeom>
              <a:avLst/>
              <a:gdLst/>
              <a:ahLst/>
              <a:cxnLst>
                <a:cxn ang="0">
                  <a:pos x="wd2" y="hd2"/>
                </a:cxn>
                <a:cxn ang="5400000">
                  <a:pos x="wd2" y="hd2"/>
                </a:cxn>
                <a:cxn ang="10800000">
                  <a:pos x="wd2" y="hd2"/>
                </a:cxn>
                <a:cxn ang="16200000">
                  <a:pos x="wd2" y="hd2"/>
                </a:cxn>
              </a:cxnLst>
              <a:rect l="0" t="0" r="r" b="b"/>
              <a:pathLst>
                <a:path w="19150" h="21288" fill="norm" stroke="1" extrusionOk="0">
                  <a:moveTo>
                    <a:pt x="363" y="14008"/>
                  </a:moveTo>
                  <a:cubicBezTo>
                    <a:pt x="325" y="13736"/>
                    <a:pt x="-947" y="6624"/>
                    <a:pt x="1509" y="3726"/>
                  </a:cubicBezTo>
                  <a:cubicBezTo>
                    <a:pt x="3966" y="827"/>
                    <a:pt x="3492" y="85"/>
                    <a:pt x="6294" y="7"/>
                  </a:cubicBezTo>
                  <a:cubicBezTo>
                    <a:pt x="9097" y="-70"/>
                    <a:pt x="13300" y="482"/>
                    <a:pt x="15211" y="2690"/>
                  </a:cubicBezTo>
                  <a:cubicBezTo>
                    <a:pt x="17121" y="4899"/>
                    <a:pt x="20653" y="10970"/>
                    <a:pt x="18450" y="15077"/>
                  </a:cubicBezTo>
                  <a:cubicBezTo>
                    <a:pt x="16248" y="19184"/>
                    <a:pt x="14665" y="20978"/>
                    <a:pt x="11717" y="21254"/>
                  </a:cubicBezTo>
                  <a:cubicBezTo>
                    <a:pt x="8769" y="21530"/>
                    <a:pt x="4020" y="20081"/>
                    <a:pt x="2601" y="18080"/>
                  </a:cubicBezTo>
                  <a:cubicBezTo>
                    <a:pt x="1182" y="16078"/>
                    <a:pt x="581" y="15595"/>
                    <a:pt x="363" y="14008"/>
                  </a:cubicBezTo>
                  <a:close/>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114" name="Graphic 15"/>
            <p:cNvSpPr/>
            <p:nvPr/>
          </p:nvSpPr>
          <p:spPr>
            <a:xfrm>
              <a:off x="512390" y="109092"/>
              <a:ext cx="64536"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115" name="Graphic 15"/>
            <p:cNvSpPr/>
            <p:nvPr/>
          </p:nvSpPr>
          <p:spPr>
            <a:xfrm>
              <a:off x="-2" y="236608"/>
              <a:ext cx="64538"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116" name="Freeform: Shape 26"/>
            <p:cNvSpPr/>
            <p:nvPr/>
          </p:nvSpPr>
          <p:spPr>
            <a:xfrm>
              <a:off x="309981" y="402354"/>
              <a:ext cx="135936" cy="141281"/>
            </a:xfrm>
            <a:custGeom>
              <a:avLst/>
              <a:gdLst/>
              <a:ahLst/>
              <a:cxnLst>
                <a:cxn ang="0">
                  <a:pos x="wd2" y="hd2"/>
                </a:cxn>
                <a:cxn ang="5400000">
                  <a:pos x="wd2" y="hd2"/>
                </a:cxn>
                <a:cxn ang="10800000">
                  <a:pos x="wd2" y="hd2"/>
                </a:cxn>
                <a:cxn ang="16200000">
                  <a:pos x="wd2" y="hd2"/>
                </a:cxn>
              </a:cxnLst>
              <a:rect l="0" t="0" r="r" b="b"/>
              <a:pathLst>
                <a:path w="18731" h="21216" fill="norm" stroke="1" extrusionOk="0">
                  <a:moveTo>
                    <a:pt x="5636" y="2"/>
                  </a:moveTo>
                  <a:cubicBezTo>
                    <a:pt x="11272" y="-34"/>
                    <a:pt x="21537" y="352"/>
                    <a:pt x="18011" y="7867"/>
                  </a:cubicBezTo>
                  <a:cubicBezTo>
                    <a:pt x="17357" y="9262"/>
                    <a:pt x="16392" y="10289"/>
                    <a:pt x="15446" y="11289"/>
                  </a:cubicBezTo>
                  <a:cubicBezTo>
                    <a:pt x="12790" y="14095"/>
                    <a:pt x="10134" y="16901"/>
                    <a:pt x="7479" y="19707"/>
                  </a:cubicBezTo>
                  <a:cubicBezTo>
                    <a:pt x="6622" y="20612"/>
                    <a:pt x="5576" y="21566"/>
                    <a:pt x="4562" y="21087"/>
                  </a:cubicBezTo>
                  <a:cubicBezTo>
                    <a:pt x="3790" y="20722"/>
                    <a:pt x="3320" y="19634"/>
                    <a:pt x="2950" y="18605"/>
                  </a:cubicBezTo>
                  <a:cubicBezTo>
                    <a:pt x="1371" y="14217"/>
                    <a:pt x="378" y="9407"/>
                    <a:pt x="39" y="4505"/>
                  </a:cubicBezTo>
                  <a:cubicBezTo>
                    <a:pt x="-63" y="3043"/>
                    <a:pt x="-16" y="1300"/>
                    <a:pt x="841" y="476"/>
                  </a:cubicBezTo>
                  <a:cubicBezTo>
                    <a:pt x="1373" y="-32"/>
                    <a:pt x="2061" y="-19"/>
                    <a:pt x="2700" y="12"/>
                  </a:cubicBezTo>
                  <a:cubicBezTo>
                    <a:pt x="3281" y="41"/>
                    <a:pt x="4335" y="10"/>
                    <a:pt x="5636" y="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
        <p:nvSpPr>
          <p:cNvPr id="118" name="Freeform: Shape 7"/>
          <p:cNvSpPr/>
          <p:nvPr/>
        </p:nvSpPr>
        <p:spPr>
          <a:xfrm rot="5400000">
            <a:off x="346357" y="-346360"/>
            <a:ext cx="1085350" cy="1778066"/>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0" y="21600"/>
                </a:moveTo>
                <a:lnTo>
                  <a:pt x="0" y="0"/>
                </a:lnTo>
                <a:lnTo>
                  <a:pt x="1053" y="42"/>
                </a:lnTo>
                <a:cubicBezTo>
                  <a:pt x="8040" y="686"/>
                  <a:pt x="12154" y="4539"/>
                  <a:pt x="15674" y="8141"/>
                </a:cubicBezTo>
                <a:cubicBezTo>
                  <a:pt x="18597" y="11134"/>
                  <a:pt x="21600" y="14302"/>
                  <a:pt x="21530" y="18130"/>
                </a:cubicBezTo>
                <a:cubicBezTo>
                  <a:pt x="21516" y="18927"/>
                  <a:pt x="21373" y="19717"/>
                  <a:pt x="21125" y="20503"/>
                </a:cubicBezTo>
                <a:lnTo>
                  <a:pt x="20706" y="21600"/>
                </a:lnTo>
                <a:lnTo>
                  <a:pt x="0" y="21600"/>
                </a:lnTo>
                <a:close/>
              </a:path>
            </a:pathLst>
          </a:custGeom>
          <a:solidFill>
            <a:srgbClr val="DCD9C3">
              <a:alpha val="50000"/>
            </a:srgbClr>
          </a:solidFill>
          <a:ln w="12700">
            <a:miter lim="400000"/>
          </a:ln>
        </p:spPr>
        <p:txBody>
          <a:bodyPr lIns="45718" tIns="45718" rIns="45718" bIns="45718" anchor="ctr"/>
          <a:lstStyle/>
          <a:p>
            <a:pPr algn="ctr">
              <a:defRPr>
                <a:solidFill>
                  <a:srgbClr val="FFFFFF"/>
                </a:solidFill>
              </a:defRPr>
            </a:pPr>
          </a:p>
        </p:txBody>
      </p:sp>
      <p:grpSp>
        <p:nvGrpSpPr>
          <p:cNvPr id="122" name="Graphic 78"/>
          <p:cNvGrpSpPr/>
          <p:nvPr/>
        </p:nvGrpSpPr>
        <p:grpSpPr>
          <a:xfrm>
            <a:off x="407214" y="2347127"/>
            <a:ext cx="748400" cy="53403"/>
            <a:chOff x="-10" y="-1"/>
            <a:chExt cx="748398" cy="53401"/>
          </a:xfrm>
        </p:grpSpPr>
        <p:sp>
          <p:nvSpPr>
            <p:cNvPr id="119" name="Graphic 78"/>
            <p:cNvSpPr/>
            <p:nvPr/>
          </p:nvSpPr>
          <p:spPr>
            <a:xfrm>
              <a:off x="1282" y="40696"/>
              <a:ext cx="12705" cy="12705"/>
            </a:xfrm>
            <a:custGeom>
              <a:avLst/>
              <a:gdLst/>
              <a:ahLst/>
              <a:cxnLst>
                <a:cxn ang="0">
                  <a:pos x="wd2" y="hd2"/>
                </a:cxn>
                <a:cxn ang="5400000">
                  <a:pos x="wd2" y="hd2"/>
                </a:cxn>
                <a:cxn ang="10800000">
                  <a:pos x="wd2" y="hd2"/>
                </a:cxn>
                <a:cxn ang="16200000">
                  <a:pos x="wd2" y="hd2"/>
                </a:cxn>
              </a:cxnLst>
              <a:rect l="0" t="0" r="r" b="b"/>
              <a:pathLst>
                <a:path w="21600" h="19980" fill="norm" stroke="1" extrusionOk="0">
                  <a:moveTo>
                    <a:pt x="0" y="339"/>
                  </a:moveTo>
                  <a:cubicBezTo>
                    <a:pt x="4927" y="16049"/>
                    <a:pt x="13516" y="17362"/>
                    <a:pt x="21600" y="19980"/>
                  </a:cubicBezTo>
                  <a:cubicBezTo>
                    <a:pt x="15347" y="4923"/>
                    <a:pt x="8779" y="-1620"/>
                    <a:pt x="0" y="33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p>
          </p:txBody>
        </p:sp>
        <p:sp>
          <p:nvSpPr>
            <p:cNvPr id="120" name="Graphic 78"/>
            <p:cNvSpPr/>
            <p:nvPr/>
          </p:nvSpPr>
          <p:spPr>
            <a:xfrm>
              <a:off x="735682" y="-2"/>
              <a:ext cx="12707" cy="12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5017" y="0"/>
                    <a:pt x="7611" y="10743"/>
                    <a:pt x="0" y="21600"/>
                  </a:cubicBezTo>
                  <a:cubicBezTo>
                    <a:pt x="7201" y="21600"/>
                    <a:pt x="14607" y="21600"/>
                    <a:pt x="216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p>
          </p:txBody>
        </p:sp>
        <p:sp>
          <p:nvSpPr>
            <p:cNvPr id="121" name="Graphic 78"/>
            <p:cNvSpPr/>
            <p:nvPr/>
          </p:nvSpPr>
          <p:spPr>
            <a:xfrm>
              <a:off x="-11" y="5200"/>
              <a:ext cx="746444" cy="45730"/>
            </a:xfrm>
            <a:custGeom>
              <a:avLst/>
              <a:gdLst/>
              <a:ahLst/>
              <a:cxnLst>
                <a:cxn ang="0">
                  <a:pos x="wd2" y="hd2"/>
                </a:cxn>
                <a:cxn ang="5400000">
                  <a:pos x="wd2" y="hd2"/>
                </a:cxn>
                <a:cxn ang="10800000">
                  <a:pos x="wd2" y="hd2"/>
                </a:cxn>
                <a:cxn ang="16200000">
                  <a:pos x="wd2" y="hd2"/>
                </a:cxn>
              </a:cxnLst>
              <a:rect l="0" t="0" r="r" b="b"/>
              <a:pathLst>
                <a:path w="21445" h="21368" fill="norm" stroke="1" extrusionOk="0">
                  <a:moveTo>
                    <a:pt x="5607" y="21082"/>
                  </a:moveTo>
                  <a:cubicBezTo>
                    <a:pt x="5821" y="19668"/>
                    <a:pt x="6163" y="21439"/>
                    <a:pt x="6412" y="20580"/>
                  </a:cubicBezTo>
                  <a:cubicBezTo>
                    <a:pt x="6410" y="20652"/>
                    <a:pt x="6526" y="20688"/>
                    <a:pt x="6519" y="21010"/>
                  </a:cubicBezTo>
                  <a:cubicBezTo>
                    <a:pt x="6518" y="20437"/>
                    <a:pt x="6807" y="21099"/>
                    <a:pt x="6673" y="20419"/>
                  </a:cubicBezTo>
                  <a:cubicBezTo>
                    <a:pt x="6693" y="20223"/>
                    <a:pt x="7011" y="20223"/>
                    <a:pt x="6851" y="20777"/>
                  </a:cubicBezTo>
                  <a:cubicBezTo>
                    <a:pt x="7291" y="20974"/>
                    <a:pt x="9397" y="21493"/>
                    <a:pt x="9870" y="21225"/>
                  </a:cubicBezTo>
                  <a:cubicBezTo>
                    <a:pt x="9810" y="20813"/>
                    <a:pt x="9663" y="21082"/>
                    <a:pt x="9609" y="20437"/>
                  </a:cubicBezTo>
                  <a:cubicBezTo>
                    <a:pt x="10234" y="20992"/>
                    <a:pt x="10914" y="21260"/>
                    <a:pt x="11501" y="20473"/>
                  </a:cubicBezTo>
                  <a:cubicBezTo>
                    <a:pt x="11331" y="19399"/>
                    <a:pt x="12026" y="20849"/>
                    <a:pt x="11943" y="19471"/>
                  </a:cubicBezTo>
                  <a:cubicBezTo>
                    <a:pt x="11983" y="19793"/>
                    <a:pt x="12189" y="19936"/>
                    <a:pt x="12067" y="20223"/>
                  </a:cubicBezTo>
                  <a:cubicBezTo>
                    <a:pt x="12137" y="20240"/>
                    <a:pt x="12204" y="20348"/>
                    <a:pt x="12254" y="20187"/>
                  </a:cubicBezTo>
                  <a:lnTo>
                    <a:pt x="12165" y="20008"/>
                  </a:lnTo>
                  <a:cubicBezTo>
                    <a:pt x="12400" y="19918"/>
                    <a:pt x="12529" y="20419"/>
                    <a:pt x="12683" y="19829"/>
                  </a:cubicBezTo>
                  <a:lnTo>
                    <a:pt x="12596" y="19560"/>
                  </a:lnTo>
                  <a:cubicBezTo>
                    <a:pt x="12737" y="19525"/>
                    <a:pt x="12854" y="19471"/>
                    <a:pt x="12910" y="20115"/>
                  </a:cubicBezTo>
                  <a:lnTo>
                    <a:pt x="12765" y="20312"/>
                  </a:lnTo>
                  <a:cubicBezTo>
                    <a:pt x="12999" y="20294"/>
                    <a:pt x="13140" y="20258"/>
                    <a:pt x="13335" y="19900"/>
                  </a:cubicBezTo>
                  <a:lnTo>
                    <a:pt x="13265" y="19882"/>
                  </a:lnTo>
                  <a:cubicBezTo>
                    <a:pt x="13514" y="19238"/>
                    <a:pt x="14811" y="18683"/>
                    <a:pt x="15040" y="17878"/>
                  </a:cubicBezTo>
                  <a:lnTo>
                    <a:pt x="14935" y="17377"/>
                  </a:lnTo>
                  <a:lnTo>
                    <a:pt x="15131" y="16948"/>
                  </a:lnTo>
                  <a:cubicBezTo>
                    <a:pt x="15108" y="16948"/>
                    <a:pt x="15037" y="18594"/>
                    <a:pt x="15017" y="18433"/>
                  </a:cubicBezTo>
                  <a:cubicBezTo>
                    <a:pt x="15587" y="18683"/>
                    <a:pt x="18137" y="17162"/>
                    <a:pt x="18256" y="19202"/>
                  </a:cubicBezTo>
                  <a:cubicBezTo>
                    <a:pt x="18444" y="19149"/>
                    <a:pt x="18369" y="19525"/>
                    <a:pt x="18309" y="17860"/>
                  </a:cubicBezTo>
                  <a:cubicBezTo>
                    <a:pt x="18505" y="17932"/>
                    <a:pt x="20040" y="16679"/>
                    <a:pt x="19751" y="18075"/>
                  </a:cubicBezTo>
                  <a:cubicBezTo>
                    <a:pt x="19798" y="18093"/>
                    <a:pt x="19869" y="18021"/>
                    <a:pt x="19912" y="18200"/>
                  </a:cubicBezTo>
                  <a:cubicBezTo>
                    <a:pt x="19827" y="17771"/>
                    <a:pt x="20058" y="17914"/>
                    <a:pt x="19992" y="17735"/>
                  </a:cubicBezTo>
                  <a:cubicBezTo>
                    <a:pt x="21246" y="20437"/>
                    <a:pt x="20766" y="6872"/>
                    <a:pt x="21445" y="1092"/>
                  </a:cubicBezTo>
                  <a:cubicBezTo>
                    <a:pt x="21274" y="895"/>
                    <a:pt x="20714" y="1361"/>
                    <a:pt x="21276" y="537"/>
                  </a:cubicBezTo>
                  <a:cubicBezTo>
                    <a:pt x="20784" y="-107"/>
                    <a:pt x="20365" y="233"/>
                    <a:pt x="19875" y="358"/>
                  </a:cubicBezTo>
                  <a:lnTo>
                    <a:pt x="19901" y="197"/>
                  </a:lnTo>
                  <a:cubicBezTo>
                    <a:pt x="19814" y="-71"/>
                    <a:pt x="19642" y="287"/>
                    <a:pt x="19485" y="0"/>
                  </a:cubicBezTo>
                  <a:cubicBezTo>
                    <a:pt x="18765" y="1146"/>
                    <a:pt x="16106" y="663"/>
                    <a:pt x="15170" y="1182"/>
                  </a:cubicBezTo>
                  <a:lnTo>
                    <a:pt x="15195" y="1110"/>
                  </a:lnTo>
                  <a:cubicBezTo>
                    <a:pt x="13987" y="1020"/>
                    <a:pt x="11966" y="2112"/>
                    <a:pt x="10738" y="1450"/>
                  </a:cubicBezTo>
                  <a:cubicBezTo>
                    <a:pt x="9718" y="4456"/>
                    <a:pt x="7264" y="1020"/>
                    <a:pt x="6070" y="2577"/>
                  </a:cubicBezTo>
                  <a:lnTo>
                    <a:pt x="6097" y="2416"/>
                  </a:lnTo>
                  <a:cubicBezTo>
                    <a:pt x="5811" y="2667"/>
                    <a:pt x="4195" y="2059"/>
                    <a:pt x="3863" y="2291"/>
                  </a:cubicBezTo>
                  <a:lnTo>
                    <a:pt x="3908" y="2381"/>
                  </a:lnTo>
                  <a:cubicBezTo>
                    <a:pt x="3618" y="2774"/>
                    <a:pt x="3658" y="2076"/>
                    <a:pt x="3430" y="1862"/>
                  </a:cubicBezTo>
                  <a:cubicBezTo>
                    <a:pt x="2440" y="5262"/>
                    <a:pt x="1262" y="3526"/>
                    <a:pt x="149" y="2291"/>
                  </a:cubicBezTo>
                  <a:cubicBezTo>
                    <a:pt x="-55" y="6675"/>
                    <a:pt x="-155" y="21493"/>
                    <a:pt x="563" y="19328"/>
                  </a:cubicBezTo>
                  <a:cubicBezTo>
                    <a:pt x="563" y="19328"/>
                    <a:pt x="378" y="19274"/>
                    <a:pt x="378" y="19274"/>
                  </a:cubicBezTo>
                  <a:cubicBezTo>
                    <a:pt x="514" y="19381"/>
                    <a:pt x="419" y="19596"/>
                    <a:pt x="367" y="19829"/>
                  </a:cubicBezTo>
                  <a:cubicBezTo>
                    <a:pt x="414" y="19829"/>
                    <a:pt x="606" y="20187"/>
                    <a:pt x="484" y="19793"/>
                  </a:cubicBezTo>
                  <a:cubicBezTo>
                    <a:pt x="1406" y="20312"/>
                    <a:pt x="2638" y="20688"/>
                    <a:pt x="3442" y="21064"/>
                  </a:cubicBezTo>
                  <a:cubicBezTo>
                    <a:pt x="3729" y="21296"/>
                    <a:pt x="4022" y="20044"/>
                    <a:pt x="4276" y="21368"/>
                  </a:cubicBezTo>
                  <a:cubicBezTo>
                    <a:pt x="4235" y="21028"/>
                    <a:pt x="5586" y="20992"/>
                    <a:pt x="5607" y="2108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p>
          </p:txBody>
        </p:sp>
      </p:grpSp>
      <p:sp>
        <p:nvSpPr>
          <p:cNvPr id="123" name="Title Text"/>
          <p:cNvSpPr txBox="1"/>
          <p:nvPr>
            <p:ph type="title"/>
          </p:nvPr>
        </p:nvSpPr>
        <p:spPr>
          <a:xfrm>
            <a:off x="403667" y="787069"/>
            <a:ext cx="7737938" cy="1325564"/>
          </a:xfrm>
          <a:prstGeom prst="rect">
            <a:avLst/>
          </a:prstGeom>
        </p:spPr>
        <p:txBody>
          <a:bodyPr/>
          <a:lstStyle>
            <a:lvl1pPr>
              <a:defRPr sz="3600"/>
            </a:lvl1pPr>
          </a:lstStyle>
          <a:p>
            <a:pPr/>
            <a:r>
              <a:t>Title Text</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31" name="Freeform: Shape 18"/>
          <p:cNvSpPr/>
          <p:nvPr/>
        </p:nvSpPr>
        <p:spPr>
          <a:xfrm>
            <a:off x="7488752" y="5516656"/>
            <a:ext cx="1872740" cy="1341346"/>
          </a:xfrm>
          <a:custGeom>
            <a:avLst/>
            <a:gdLst/>
            <a:ahLst/>
            <a:cxnLst>
              <a:cxn ang="0">
                <a:pos x="wd2" y="hd2"/>
              </a:cxn>
              <a:cxn ang="5400000">
                <a:pos x="wd2" y="hd2"/>
              </a:cxn>
              <a:cxn ang="10800000">
                <a:pos x="wd2" y="hd2"/>
              </a:cxn>
              <a:cxn ang="16200000">
                <a:pos x="wd2" y="hd2"/>
              </a:cxn>
            </a:cxnLst>
            <a:rect l="0" t="0" r="r" b="b"/>
            <a:pathLst>
              <a:path w="21600" h="21560" fill="norm" stroke="1" extrusionOk="0">
                <a:moveTo>
                  <a:pt x="17937" y="4"/>
                </a:moveTo>
                <a:cubicBezTo>
                  <a:pt x="18986" y="38"/>
                  <a:pt x="20040" y="290"/>
                  <a:pt x="21095" y="716"/>
                </a:cubicBezTo>
                <a:lnTo>
                  <a:pt x="21600" y="947"/>
                </a:lnTo>
                <a:lnTo>
                  <a:pt x="21600" y="21560"/>
                </a:lnTo>
                <a:lnTo>
                  <a:pt x="0" y="21560"/>
                </a:lnTo>
                <a:lnTo>
                  <a:pt x="118" y="21346"/>
                </a:lnTo>
                <a:cubicBezTo>
                  <a:pt x="2876" y="16539"/>
                  <a:pt x="5716" y="11870"/>
                  <a:pt x="8292" y="7393"/>
                </a:cubicBezTo>
                <a:cubicBezTo>
                  <a:pt x="10093" y="4262"/>
                  <a:pt x="11919" y="2264"/>
                  <a:pt x="13763" y="1144"/>
                </a:cubicBezTo>
                <a:cubicBezTo>
                  <a:pt x="15145" y="305"/>
                  <a:pt x="16538" y="-40"/>
                  <a:pt x="17937" y="4"/>
                </a:cubicBezTo>
                <a:close/>
              </a:path>
            </a:pathLst>
          </a:custGeom>
          <a:solidFill>
            <a:srgbClr val="E5C4BA">
              <a:alpha val="50000"/>
            </a:srgbClr>
          </a:solidFill>
          <a:ln w="12700">
            <a:miter lim="400000"/>
          </a:ln>
        </p:spPr>
        <p:txBody>
          <a:bodyPr lIns="45718" tIns="45718" rIns="45718" bIns="45718" anchor="ctr"/>
          <a:lstStyle/>
          <a:p>
            <a:pPr algn="ctr">
              <a:defRPr>
                <a:solidFill>
                  <a:srgbClr val="FFFFFF"/>
                </a:solidFill>
              </a:defRPr>
            </a:pPr>
          </a:p>
        </p:txBody>
      </p:sp>
      <p:grpSp>
        <p:nvGrpSpPr>
          <p:cNvPr id="139" name="Group 19"/>
          <p:cNvGrpSpPr/>
          <p:nvPr/>
        </p:nvGrpSpPr>
        <p:grpSpPr>
          <a:xfrm>
            <a:off x="8274263" y="5204034"/>
            <a:ext cx="680426" cy="802505"/>
            <a:chOff x="-1" y="1"/>
            <a:chExt cx="680425" cy="802504"/>
          </a:xfrm>
        </p:grpSpPr>
        <p:sp>
          <p:nvSpPr>
            <p:cNvPr id="132" name="Freeform: Shape 20"/>
            <p:cNvSpPr/>
            <p:nvPr/>
          </p:nvSpPr>
          <p:spPr>
            <a:xfrm>
              <a:off x="192939" y="686295"/>
              <a:ext cx="100616" cy="116211"/>
            </a:xfrm>
            <a:custGeom>
              <a:avLst/>
              <a:gdLst/>
              <a:ahLst/>
              <a:cxnLst>
                <a:cxn ang="0">
                  <a:pos x="wd2" y="hd2"/>
                </a:cxn>
                <a:cxn ang="5400000">
                  <a:pos x="wd2" y="hd2"/>
                </a:cxn>
                <a:cxn ang="10800000">
                  <a:pos x="wd2" y="hd2"/>
                </a:cxn>
                <a:cxn ang="16200000">
                  <a:pos x="wd2" y="hd2"/>
                </a:cxn>
              </a:cxnLst>
              <a:rect l="0" t="0" r="r" b="b"/>
              <a:pathLst>
                <a:path w="20300" h="19524" fill="norm" stroke="1" extrusionOk="0">
                  <a:moveTo>
                    <a:pt x="10645" y="47"/>
                  </a:moveTo>
                  <a:cubicBezTo>
                    <a:pt x="12706" y="-144"/>
                    <a:pt x="14846" y="255"/>
                    <a:pt x="16586" y="1150"/>
                  </a:cubicBezTo>
                  <a:cubicBezTo>
                    <a:pt x="19569" y="2686"/>
                    <a:pt x="21376" y="5675"/>
                    <a:pt x="19594" y="9646"/>
                  </a:cubicBezTo>
                  <a:cubicBezTo>
                    <a:pt x="17541" y="14217"/>
                    <a:pt x="7923" y="21456"/>
                    <a:pt x="3035" y="19045"/>
                  </a:cubicBezTo>
                  <a:cubicBezTo>
                    <a:pt x="809" y="17945"/>
                    <a:pt x="-224" y="14983"/>
                    <a:pt x="41" y="12345"/>
                  </a:cubicBezTo>
                  <a:cubicBezTo>
                    <a:pt x="413" y="8650"/>
                    <a:pt x="2734" y="5009"/>
                    <a:pt x="5177" y="2486"/>
                  </a:cubicBezTo>
                  <a:cubicBezTo>
                    <a:pt x="6602" y="1020"/>
                    <a:pt x="8584" y="238"/>
                    <a:pt x="10645"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33" name="Freeform: Shape 21"/>
            <p:cNvSpPr/>
            <p:nvPr/>
          </p:nvSpPr>
          <p:spPr>
            <a:xfrm>
              <a:off x="3949" y="547074"/>
              <a:ext cx="113514" cy="197304"/>
            </a:xfrm>
            <a:custGeom>
              <a:avLst/>
              <a:gdLst/>
              <a:ahLst/>
              <a:cxnLst>
                <a:cxn ang="0">
                  <a:pos x="wd2" y="hd2"/>
                </a:cxn>
                <a:cxn ang="5400000">
                  <a:pos x="wd2" y="hd2"/>
                </a:cxn>
                <a:cxn ang="10800000">
                  <a:pos x="wd2" y="hd2"/>
                </a:cxn>
                <a:cxn ang="16200000">
                  <a:pos x="wd2" y="hd2"/>
                </a:cxn>
              </a:cxnLst>
              <a:rect l="0" t="0" r="r" b="b"/>
              <a:pathLst>
                <a:path w="20813" h="19838" fill="norm" stroke="1" extrusionOk="0">
                  <a:moveTo>
                    <a:pt x="15903" y="47"/>
                  </a:moveTo>
                  <a:cubicBezTo>
                    <a:pt x="18180" y="-152"/>
                    <a:pt x="20085" y="245"/>
                    <a:pt x="20687" y="1861"/>
                  </a:cubicBezTo>
                  <a:cubicBezTo>
                    <a:pt x="20893" y="2409"/>
                    <a:pt x="20809" y="2987"/>
                    <a:pt x="20700" y="3542"/>
                  </a:cubicBezTo>
                  <a:cubicBezTo>
                    <a:pt x="19758" y="8367"/>
                    <a:pt x="16987" y="12907"/>
                    <a:pt x="12885" y="16501"/>
                  </a:cubicBezTo>
                  <a:cubicBezTo>
                    <a:pt x="10301" y="18767"/>
                    <a:pt x="6720" y="21448"/>
                    <a:pt x="3268" y="18617"/>
                  </a:cubicBezTo>
                  <a:cubicBezTo>
                    <a:pt x="204" y="16105"/>
                    <a:pt x="-707" y="11153"/>
                    <a:pt x="542" y="7990"/>
                  </a:cubicBezTo>
                  <a:cubicBezTo>
                    <a:pt x="1362" y="5911"/>
                    <a:pt x="3395" y="4259"/>
                    <a:pt x="5740" y="3116"/>
                  </a:cubicBezTo>
                  <a:cubicBezTo>
                    <a:pt x="7284" y="2363"/>
                    <a:pt x="12109" y="378"/>
                    <a:pt x="15903"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34" name="Freeform: Shape 22"/>
            <p:cNvSpPr/>
            <p:nvPr/>
          </p:nvSpPr>
          <p:spPr>
            <a:xfrm>
              <a:off x="576932" y="648183"/>
              <a:ext cx="103492" cy="94891"/>
            </a:xfrm>
            <a:custGeom>
              <a:avLst/>
              <a:gdLst/>
              <a:ahLst/>
              <a:cxnLst>
                <a:cxn ang="0">
                  <a:pos x="wd2" y="hd2"/>
                </a:cxn>
                <a:cxn ang="5400000">
                  <a:pos x="wd2" y="hd2"/>
                </a:cxn>
                <a:cxn ang="10800000">
                  <a:pos x="wd2" y="hd2"/>
                </a:cxn>
                <a:cxn ang="16200000">
                  <a:pos x="wd2" y="hd2"/>
                </a:cxn>
              </a:cxnLst>
              <a:rect l="0" t="0" r="r" b="b"/>
              <a:pathLst>
                <a:path w="20439" h="19884" fill="norm" stroke="1" extrusionOk="0">
                  <a:moveTo>
                    <a:pt x="11087" y="93"/>
                  </a:moveTo>
                  <a:cubicBezTo>
                    <a:pt x="14709" y="-636"/>
                    <a:pt x="18367" y="3018"/>
                    <a:pt x="19805" y="7404"/>
                  </a:cubicBezTo>
                  <a:cubicBezTo>
                    <a:pt x="21035" y="11167"/>
                    <a:pt x="20636" y="15471"/>
                    <a:pt x="17180" y="18025"/>
                  </a:cubicBezTo>
                  <a:cubicBezTo>
                    <a:pt x="13203" y="20964"/>
                    <a:pt x="2453" y="20802"/>
                    <a:pt x="378" y="14741"/>
                  </a:cubicBezTo>
                  <a:cubicBezTo>
                    <a:pt x="-565" y="11979"/>
                    <a:pt x="362" y="8288"/>
                    <a:pt x="2013" y="5897"/>
                  </a:cubicBezTo>
                  <a:cubicBezTo>
                    <a:pt x="4329" y="2549"/>
                    <a:pt x="7975" y="724"/>
                    <a:pt x="11087" y="9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35" name="Graphic 12"/>
            <p:cNvSpPr/>
            <p:nvPr/>
          </p:nvSpPr>
          <p:spPr>
            <a:xfrm>
              <a:off x="152072" y="1"/>
              <a:ext cx="141483" cy="162026"/>
            </a:xfrm>
            <a:custGeom>
              <a:avLst/>
              <a:gdLst/>
              <a:ahLst/>
              <a:cxnLst>
                <a:cxn ang="0">
                  <a:pos x="wd2" y="hd2"/>
                </a:cxn>
                <a:cxn ang="5400000">
                  <a:pos x="wd2" y="hd2"/>
                </a:cxn>
                <a:cxn ang="10800000">
                  <a:pos x="wd2" y="hd2"/>
                </a:cxn>
                <a:cxn ang="16200000">
                  <a:pos x="wd2" y="hd2"/>
                </a:cxn>
              </a:cxnLst>
              <a:rect l="0" t="0" r="r" b="b"/>
              <a:pathLst>
                <a:path w="19150" h="21288" fill="norm" stroke="1" extrusionOk="0">
                  <a:moveTo>
                    <a:pt x="363" y="14008"/>
                  </a:moveTo>
                  <a:cubicBezTo>
                    <a:pt x="325" y="13736"/>
                    <a:pt x="-947" y="6624"/>
                    <a:pt x="1509" y="3726"/>
                  </a:cubicBezTo>
                  <a:cubicBezTo>
                    <a:pt x="3966" y="827"/>
                    <a:pt x="3492" y="85"/>
                    <a:pt x="6294" y="7"/>
                  </a:cubicBezTo>
                  <a:cubicBezTo>
                    <a:pt x="9097" y="-70"/>
                    <a:pt x="13300" y="482"/>
                    <a:pt x="15211" y="2690"/>
                  </a:cubicBezTo>
                  <a:cubicBezTo>
                    <a:pt x="17121" y="4899"/>
                    <a:pt x="20653" y="10970"/>
                    <a:pt x="18450" y="15077"/>
                  </a:cubicBezTo>
                  <a:cubicBezTo>
                    <a:pt x="16248" y="19184"/>
                    <a:pt x="14665" y="20978"/>
                    <a:pt x="11717" y="21254"/>
                  </a:cubicBezTo>
                  <a:cubicBezTo>
                    <a:pt x="8769" y="21530"/>
                    <a:pt x="4020" y="20081"/>
                    <a:pt x="2601" y="18080"/>
                  </a:cubicBezTo>
                  <a:cubicBezTo>
                    <a:pt x="1182" y="16078"/>
                    <a:pt x="581" y="15595"/>
                    <a:pt x="363" y="14008"/>
                  </a:cubicBezTo>
                  <a:close/>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136" name="Graphic 15"/>
            <p:cNvSpPr/>
            <p:nvPr/>
          </p:nvSpPr>
          <p:spPr>
            <a:xfrm>
              <a:off x="512390" y="109092"/>
              <a:ext cx="64536"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137" name="Graphic 15"/>
            <p:cNvSpPr/>
            <p:nvPr/>
          </p:nvSpPr>
          <p:spPr>
            <a:xfrm>
              <a:off x="-2" y="236608"/>
              <a:ext cx="64538"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138" name="Freeform: Shape 26"/>
            <p:cNvSpPr/>
            <p:nvPr/>
          </p:nvSpPr>
          <p:spPr>
            <a:xfrm>
              <a:off x="309981" y="402354"/>
              <a:ext cx="135936" cy="141281"/>
            </a:xfrm>
            <a:custGeom>
              <a:avLst/>
              <a:gdLst/>
              <a:ahLst/>
              <a:cxnLst>
                <a:cxn ang="0">
                  <a:pos x="wd2" y="hd2"/>
                </a:cxn>
                <a:cxn ang="5400000">
                  <a:pos x="wd2" y="hd2"/>
                </a:cxn>
                <a:cxn ang="10800000">
                  <a:pos x="wd2" y="hd2"/>
                </a:cxn>
                <a:cxn ang="16200000">
                  <a:pos x="wd2" y="hd2"/>
                </a:cxn>
              </a:cxnLst>
              <a:rect l="0" t="0" r="r" b="b"/>
              <a:pathLst>
                <a:path w="18731" h="21216" fill="norm" stroke="1" extrusionOk="0">
                  <a:moveTo>
                    <a:pt x="5636" y="2"/>
                  </a:moveTo>
                  <a:cubicBezTo>
                    <a:pt x="11272" y="-34"/>
                    <a:pt x="21537" y="352"/>
                    <a:pt x="18011" y="7867"/>
                  </a:cubicBezTo>
                  <a:cubicBezTo>
                    <a:pt x="17357" y="9262"/>
                    <a:pt x="16392" y="10289"/>
                    <a:pt x="15446" y="11289"/>
                  </a:cubicBezTo>
                  <a:cubicBezTo>
                    <a:pt x="12790" y="14095"/>
                    <a:pt x="10134" y="16901"/>
                    <a:pt x="7479" y="19707"/>
                  </a:cubicBezTo>
                  <a:cubicBezTo>
                    <a:pt x="6622" y="20612"/>
                    <a:pt x="5576" y="21566"/>
                    <a:pt x="4562" y="21087"/>
                  </a:cubicBezTo>
                  <a:cubicBezTo>
                    <a:pt x="3790" y="20722"/>
                    <a:pt x="3320" y="19634"/>
                    <a:pt x="2950" y="18605"/>
                  </a:cubicBezTo>
                  <a:cubicBezTo>
                    <a:pt x="1371" y="14217"/>
                    <a:pt x="378" y="9407"/>
                    <a:pt x="39" y="4505"/>
                  </a:cubicBezTo>
                  <a:cubicBezTo>
                    <a:pt x="-63" y="3043"/>
                    <a:pt x="-16" y="1300"/>
                    <a:pt x="841" y="476"/>
                  </a:cubicBezTo>
                  <a:cubicBezTo>
                    <a:pt x="1373" y="-32"/>
                    <a:pt x="2061" y="-19"/>
                    <a:pt x="2700" y="12"/>
                  </a:cubicBezTo>
                  <a:cubicBezTo>
                    <a:pt x="3281" y="41"/>
                    <a:pt x="4335" y="10"/>
                    <a:pt x="5636" y="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
        <p:nvSpPr>
          <p:cNvPr id="140" name="Freeform: Shape 7"/>
          <p:cNvSpPr/>
          <p:nvPr/>
        </p:nvSpPr>
        <p:spPr>
          <a:xfrm rot="5400000">
            <a:off x="346357" y="-346360"/>
            <a:ext cx="1085350" cy="1778066"/>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0" y="21600"/>
                </a:moveTo>
                <a:lnTo>
                  <a:pt x="0" y="0"/>
                </a:lnTo>
                <a:lnTo>
                  <a:pt x="1053" y="42"/>
                </a:lnTo>
                <a:cubicBezTo>
                  <a:pt x="8040" y="686"/>
                  <a:pt x="12154" y="4539"/>
                  <a:pt x="15674" y="8141"/>
                </a:cubicBezTo>
                <a:cubicBezTo>
                  <a:pt x="18597" y="11134"/>
                  <a:pt x="21600" y="14302"/>
                  <a:pt x="21530" y="18130"/>
                </a:cubicBezTo>
                <a:cubicBezTo>
                  <a:pt x="21516" y="18927"/>
                  <a:pt x="21373" y="19717"/>
                  <a:pt x="21125" y="20503"/>
                </a:cubicBezTo>
                <a:lnTo>
                  <a:pt x="20706" y="21600"/>
                </a:lnTo>
                <a:lnTo>
                  <a:pt x="0" y="21600"/>
                </a:lnTo>
                <a:close/>
              </a:path>
            </a:pathLst>
          </a:custGeom>
          <a:solidFill>
            <a:srgbClr val="DCD9C3">
              <a:alpha val="50000"/>
            </a:srgbClr>
          </a:solidFill>
          <a:ln w="12700">
            <a:miter lim="400000"/>
          </a:ln>
        </p:spPr>
        <p:txBody>
          <a:bodyPr lIns="45718" tIns="45718" rIns="45718" bIns="45718" anchor="ctr"/>
          <a:lstStyle/>
          <a:p>
            <a:pPr algn="ctr">
              <a:defRPr>
                <a:solidFill>
                  <a:srgbClr val="FFFFFF"/>
                </a:solidFill>
              </a:defRPr>
            </a:pPr>
          </a:p>
        </p:txBody>
      </p:sp>
      <p:sp>
        <p:nvSpPr>
          <p:cNvPr id="1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148" name="Freeform: Shape 18"/>
          <p:cNvSpPr/>
          <p:nvPr/>
        </p:nvSpPr>
        <p:spPr>
          <a:xfrm>
            <a:off x="7488752" y="5516656"/>
            <a:ext cx="1872740" cy="1341346"/>
          </a:xfrm>
          <a:custGeom>
            <a:avLst/>
            <a:gdLst/>
            <a:ahLst/>
            <a:cxnLst>
              <a:cxn ang="0">
                <a:pos x="wd2" y="hd2"/>
              </a:cxn>
              <a:cxn ang="5400000">
                <a:pos x="wd2" y="hd2"/>
              </a:cxn>
              <a:cxn ang="10800000">
                <a:pos x="wd2" y="hd2"/>
              </a:cxn>
              <a:cxn ang="16200000">
                <a:pos x="wd2" y="hd2"/>
              </a:cxn>
            </a:cxnLst>
            <a:rect l="0" t="0" r="r" b="b"/>
            <a:pathLst>
              <a:path w="21600" h="21560" fill="norm" stroke="1" extrusionOk="0">
                <a:moveTo>
                  <a:pt x="17937" y="4"/>
                </a:moveTo>
                <a:cubicBezTo>
                  <a:pt x="18986" y="38"/>
                  <a:pt x="20040" y="290"/>
                  <a:pt x="21095" y="716"/>
                </a:cubicBezTo>
                <a:lnTo>
                  <a:pt x="21600" y="947"/>
                </a:lnTo>
                <a:lnTo>
                  <a:pt x="21600" y="21560"/>
                </a:lnTo>
                <a:lnTo>
                  <a:pt x="0" y="21560"/>
                </a:lnTo>
                <a:lnTo>
                  <a:pt x="118" y="21346"/>
                </a:lnTo>
                <a:cubicBezTo>
                  <a:pt x="2876" y="16539"/>
                  <a:pt x="5716" y="11870"/>
                  <a:pt x="8292" y="7393"/>
                </a:cubicBezTo>
                <a:cubicBezTo>
                  <a:pt x="10093" y="4262"/>
                  <a:pt x="11919" y="2264"/>
                  <a:pt x="13763" y="1144"/>
                </a:cubicBezTo>
                <a:cubicBezTo>
                  <a:pt x="15145" y="305"/>
                  <a:pt x="16538" y="-40"/>
                  <a:pt x="17937" y="4"/>
                </a:cubicBezTo>
                <a:close/>
              </a:path>
            </a:pathLst>
          </a:custGeom>
          <a:solidFill>
            <a:srgbClr val="E5C4BA">
              <a:alpha val="50000"/>
            </a:srgbClr>
          </a:solidFill>
          <a:ln w="12700">
            <a:miter lim="400000"/>
          </a:ln>
        </p:spPr>
        <p:txBody>
          <a:bodyPr lIns="45718" tIns="45718" rIns="45718" bIns="45718" anchor="ctr"/>
          <a:lstStyle/>
          <a:p>
            <a:pPr algn="ctr">
              <a:defRPr>
                <a:solidFill>
                  <a:srgbClr val="FFFFFF"/>
                </a:solidFill>
              </a:defRPr>
            </a:pPr>
          </a:p>
        </p:txBody>
      </p:sp>
      <p:grpSp>
        <p:nvGrpSpPr>
          <p:cNvPr id="156" name="Group 19"/>
          <p:cNvGrpSpPr/>
          <p:nvPr/>
        </p:nvGrpSpPr>
        <p:grpSpPr>
          <a:xfrm>
            <a:off x="8274263" y="5204034"/>
            <a:ext cx="680426" cy="802505"/>
            <a:chOff x="-1" y="1"/>
            <a:chExt cx="680425" cy="802504"/>
          </a:xfrm>
        </p:grpSpPr>
        <p:sp>
          <p:nvSpPr>
            <p:cNvPr id="149" name="Freeform: Shape 20"/>
            <p:cNvSpPr/>
            <p:nvPr/>
          </p:nvSpPr>
          <p:spPr>
            <a:xfrm>
              <a:off x="192939" y="686295"/>
              <a:ext cx="100616" cy="116211"/>
            </a:xfrm>
            <a:custGeom>
              <a:avLst/>
              <a:gdLst/>
              <a:ahLst/>
              <a:cxnLst>
                <a:cxn ang="0">
                  <a:pos x="wd2" y="hd2"/>
                </a:cxn>
                <a:cxn ang="5400000">
                  <a:pos x="wd2" y="hd2"/>
                </a:cxn>
                <a:cxn ang="10800000">
                  <a:pos x="wd2" y="hd2"/>
                </a:cxn>
                <a:cxn ang="16200000">
                  <a:pos x="wd2" y="hd2"/>
                </a:cxn>
              </a:cxnLst>
              <a:rect l="0" t="0" r="r" b="b"/>
              <a:pathLst>
                <a:path w="20300" h="19524" fill="norm" stroke="1" extrusionOk="0">
                  <a:moveTo>
                    <a:pt x="10645" y="47"/>
                  </a:moveTo>
                  <a:cubicBezTo>
                    <a:pt x="12706" y="-144"/>
                    <a:pt x="14846" y="255"/>
                    <a:pt x="16586" y="1150"/>
                  </a:cubicBezTo>
                  <a:cubicBezTo>
                    <a:pt x="19569" y="2686"/>
                    <a:pt x="21376" y="5675"/>
                    <a:pt x="19594" y="9646"/>
                  </a:cubicBezTo>
                  <a:cubicBezTo>
                    <a:pt x="17541" y="14217"/>
                    <a:pt x="7923" y="21456"/>
                    <a:pt x="3035" y="19045"/>
                  </a:cubicBezTo>
                  <a:cubicBezTo>
                    <a:pt x="809" y="17945"/>
                    <a:pt x="-224" y="14983"/>
                    <a:pt x="41" y="12345"/>
                  </a:cubicBezTo>
                  <a:cubicBezTo>
                    <a:pt x="413" y="8650"/>
                    <a:pt x="2734" y="5009"/>
                    <a:pt x="5177" y="2486"/>
                  </a:cubicBezTo>
                  <a:cubicBezTo>
                    <a:pt x="6602" y="1020"/>
                    <a:pt x="8584" y="238"/>
                    <a:pt x="10645"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50" name="Freeform: Shape 21"/>
            <p:cNvSpPr/>
            <p:nvPr/>
          </p:nvSpPr>
          <p:spPr>
            <a:xfrm>
              <a:off x="3949" y="547074"/>
              <a:ext cx="113514" cy="197304"/>
            </a:xfrm>
            <a:custGeom>
              <a:avLst/>
              <a:gdLst/>
              <a:ahLst/>
              <a:cxnLst>
                <a:cxn ang="0">
                  <a:pos x="wd2" y="hd2"/>
                </a:cxn>
                <a:cxn ang="5400000">
                  <a:pos x="wd2" y="hd2"/>
                </a:cxn>
                <a:cxn ang="10800000">
                  <a:pos x="wd2" y="hd2"/>
                </a:cxn>
                <a:cxn ang="16200000">
                  <a:pos x="wd2" y="hd2"/>
                </a:cxn>
              </a:cxnLst>
              <a:rect l="0" t="0" r="r" b="b"/>
              <a:pathLst>
                <a:path w="20813" h="19838" fill="norm" stroke="1" extrusionOk="0">
                  <a:moveTo>
                    <a:pt x="15903" y="47"/>
                  </a:moveTo>
                  <a:cubicBezTo>
                    <a:pt x="18180" y="-152"/>
                    <a:pt x="20085" y="245"/>
                    <a:pt x="20687" y="1861"/>
                  </a:cubicBezTo>
                  <a:cubicBezTo>
                    <a:pt x="20893" y="2409"/>
                    <a:pt x="20809" y="2987"/>
                    <a:pt x="20700" y="3542"/>
                  </a:cubicBezTo>
                  <a:cubicBezTo>
                    <a:pt x="19758" y="8367"/>
                    <a:pt x="16987" y="12907"/>
                    <a:pt x="12885" y="16501"/>
                  </a:cubicBezTo>
                  <a:cubicBezTo>
                    <a:pt x="10301" y="18767"/>
                    <a:pt x="6720" y="21448"/>
                    <a:pt x="3268" y="18617"/>
                  </a:cubicBezTo>
                  <a:cubicBezTo>
                    <a:pt x="204" y="16105"/>
                    <a:pt x="-707" y="11153"/>
                    <a:pt x="542" y="7990"/>
                  </a:cubicBezTo>
                  <a:cubicBezTo>
                    <a:pt x="1362" y="5911"/>
                    <a:pt x="3395" y="4259"/>
                    <a:pt x="5740" y="3116"/>
                  </a:cubicBezTo>
                  <a:cubicBezTo>
                    <a:pt x="7284" y="2363"/>
                    <a:pt x="12109" y="378"/>
                    <a:pt x="15903"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51" name="Freeform: Shape 22"/>
            <p:cNvSpPr/>
            <p:nvPr/>
          </p:nvSpPr>
          <p:spPr>
            <a:xfrm>
              <a:off x="576932" y="648183"/>
              <a:ext cx="103492" cy="94891"/>
            </a:xfrm>
            <a:custGeom>
              <a:avLst/>
              <a:gdLst/>
              <a:ahLst/>
              <a:cxnLst>
                <a:cxn ang="0">
                  <a:pos x="wd2" y="hd2"/>
                </a:cxn>
                <a:cxn ang="5400000">
                  <a:pos x="wd2" y="hd2"/>
                </a:cxn>
                <a:cxn ang="10800000">
                  <a:pos x="wd2" y="hd2"/>
                </a:cxn>
                <a:cxn ang="16200000">
                  <a:pos x="wd2" y="hd2"/>
                </a:cxn>
              </a:cxnLst>
              <a:rect l="0" t="0" r="r" b="b"/>
              <a:pathLst>
                <a:path w="20439" h="19884" fill="norm" stroke="1" extrusionOk="0">
                  <a:moveTo>
                    <a:pt x="11087" y="93"/>
                  </a:moveTo>
                  <a:cubicBezTo>
                    <a:pt x="14709" y="-636"/>
                    <a:pt x="18367" y="3018"/>
                    <a:pt x="19805" y="7404"/>
                  </a:cubicBezTo>
                  <a:cubicBezTo>
                    <a:pt x="21035" y="11167"/>
                    <a:pt x="20636" y="15471"/>
                    <a:pt x="17180" y="18025"/>
                  </a:cubicBezTo>
                  <a:cubicBezTo>
                    <a:pt x="13203" y="20964"/>
                    <a:pt x="2453" y="20802"/>
                    <a:pt x="378" y="14741"/>
                  </a:cubicBezTo>
                  <a:cubicBezTo>
                    <a:pt x="-565" y="11979"/>
                    <a:pt x="362" y="8288"/>
                    <a:pt x="2013" y="5897"/>
                  </a:cubicBezTo>
                  <a:cubicBezTo>
                    <a:pt x="4329" y="2549"/>
                    <a:pt x="7975" y="724"/>
                    <a:pt x="11087" y="9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52" name="Graphic 12"/>
            <p:cNvSpPr/>
            <p:nvPr/>
          </p:nvSpPr>
          <p:spPr>
            <a:xfrm>
              <a:off x="152072" y="1"/>
              <a:ext cx="141483" cy="162026"/>
            </a:xfrm>
            <a:custGeom>
              <a:avLst/>
              <a:gdLst/>
              <a:ahLst/>
              <a:cxnLst>
                <a:cxn ang="0">
                  <a:pos x="wd2" y="hd2"/>
                </a:cxn>
                <a:cxn ang="5400000">
                  <a:pos x="wd2" y="hd2"/>
                </a:cxn>
                <a:cxn ang="10800000">
                  <a:pos x="wd2" y="hd2"/>
                </a:cxn>
                <a:cxn ang="16200000">
                  <a:pos x="wd2" y="hd2"/>
                </a:cxn>
              </a:cxnLst>
              <a:rect l="0" t="0" r="r" b="b"/>
              <a:pathLst>
                <a:path w="19150" h="21288" fill="norm" stroke="1" extrusionOk="0">
                  <a:moveTo>
                    <a:pt x="363" y="14008"/>
                  </a:moveTo>
                  <a:cubicBezTo>
                    <a:pt x="325" y="13736"/>
                    <a:pt x="-947" y="6624"/>
                    <a:pt x="1509" y="3726"/>
                  </a:cubicBezTo>
                  <a:cubicBezTo>
                    <a:pt x="3966" y="827"/>
                    <a:pt x="3492" y="85"/>
                    <a:pt x="6294" y="7"/>
                  </a:cubicBezTo>
                  <a:cubicBezTo>
                    <a:pt x="9097" y="-70"/>
                    <a:pt x="13300" y="482"/>
                    <a:pt x="15211" y="2690"/>
                  </a:cubicBezTo>
                  <a:cubicBezTo>
                    <a:pt x="17121" y="4899"/>
                    <a:pt x="20653" y="10970"/>
                    <a:pt x="18450" y="15077"/>
                  </a:cubicBezTo>
                  <a:cubicBezTo>
                    <a:pt x="16248" y="19184"/>
                    <a:pt x="14665" y="20978"/>
                    <a:pt x="11717" y="21254"/>
                  </a:cubicBezTo>
                  <a:cubicBezTo>
                    <a:pt x="8769" y="21530"/>
                    <a:pt x="4020" y="20081"/>
                    <a:pt x="2601" y="18080"/>
                  </a:cubicBezTo>
                  <a:cubicBezTo>
                    <a:pt x="1182" y="16078"/>
                    <a:pt x="581" y="15595"/>
                    <a:pt x="363" y="14008"/>
                  </a:cubicBezTo>
                  <a:close/>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153" name="Graphic 15"/>
            <p:cNvSpPr/>
            <p:nvPr/>
          </p:nvSpPr>
          <p:spPr>
            <a:xfrm>
              <a:off x="512390" y="109092"/>
              <a:ext cx="64536"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154" name="Graphic 15"/>
            <p:cNvSpPr/>
            <p:nvPr/>
          </p:nvSpPr>
          <p:spPr>
            <a:xfrm>
              <a:off x="-2" y="236608"/>
              <a:ext cx="64538"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155" name="Freeform: Shape 26"/>
            <p:cNvSpPr/>
            <p:nvPr/>
          </p:nvSpPr>
          <p:spPr>
            <a:xfrm>
              <a:off x="309981" y="402354"/>
              <a:ext cx="135936" cy="141281"/>
            </a:xfrm>
            <a:custGeom>
              <a:avLst/>
              <a:gdLst/>
              <a:ahLst/>
              <a:cxnLst>
                <a:cxn ang="0">
                  <a:pos x="wd2" y="hd2"/>
                </a:cxn>
                <a:cxn ang="5400000">
                  <a:pos x="wd2" y="hd2"/>
                </a:cxn>
                <a:cxn ang="10800000">
                  <a:pos x="wd2" y="hd2"/>
                </a:cxn>
                <a:cxn ang="16200000">
                  <a:pos x="wd2" y="hd2"/>
                </a:cxn>
              </a:cxnLst>
              <a:rect l="0" t="0" r="r" b="b"/>
              <a:pathLst>
                <a:path w="18731" h="21216" fill="norm" stroke="1" extrusionOk="0">
                  <a:moveTo>
                    <a:pt x="5636" y="2"/>
                  </a:moveTo>
                  <a:cubicBezTo>
                    <a:pt x="11272" y="-34"/>
                    <a:pt x="21537" y="352"/>
                    <a:pt x="18011" y="7867"/>
                  </a:cubicBezTo>
                  <a:cubicBezTo>
                    <a:pt x="17357" y="9262"/>
                    <a:pt x="16392" y="10289"/>
                    <a:pt x="15446" y="11289"/>
                  </a:cubicBezTo>
                  <a:cubicBezTo>
                    <a:pt x="12790" y="14095"/>
                    <a:pt x="10134" y="16901"/>
                    <a:pt x="7479" y="19707"/>
                  </a:cubicBezTo>
                  <a:cubicBezTo>
                    <a:pt x="6622" y="20612"/>
                    <a:pt x="5576" y="21566"/>
                    <a:pt x="4562" y="21087"/>
                  </a:cubicBezTo>
                  <a:cubicBezTo>
                    <a:pt x="3790" y="20722"/>
                    <a:pt x="3320" y="19634"/>
                    <a:pt x="2950" y="18605"/>
                  </a:cubicBezTo>
                  <a:cubicBezTo>
                    <a:pt x="1371" y="14217"/>
                    <a:pt x="378" y="9407"/>
                    <a:pt x="39" y="4505"/>
                  </a:cubicBezTo>
                  <a:cubicBezTo>
                    <a:pt x="-63" y="3043"/>
                    <a:pt x="-16" y="1300"/>
                    <a:pt x="841" y="476"/>
                  </a:cubicBezTo>
                  <a:cubicBezTo>
                    <a:pt x="1373" y="-32"/>
                    <a:pt x="2061" y="-19"/>
                    <a:pt x="2700" y="12"/>
                  </a:cubicBezTo>
                  <a:cubicBezTo>
                    <a:pt x="3281" y="41"/>
                    <a:pt x="4335" y="10"/>
                    <a:pt x="5636" y="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
        <p:nvSpPr>
          <p:cNvPr id="157" name="Freeform: Shape 7"/>
          <p:cNvSpPr/>
          <p:nvPr/>
        </p:nvSpPr>
        <p:spPr>
          <a:xfrm rot="5400000">
            <a:off x="346357" y="-346360"/>
            <a:ext cx="1085350" cy="1778066"/>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0" y="21600"/>
                </a:moveTo>
                <a:lnTo>
                  <a:pt x="0" y="0"/>
                </a:lnTo>
                <a:lnTo>
                  <a:pt x="1053" y="42"/>
                </a:lnTo>
                <a:cubicBezTo>
                  <a:pt x="8040" y="686"/>
                  <a:pt x="12154" y="4539"/>
                  <a:pt x="15674" y="8141"/>
                </a:cubicBezTo>
                <a:cubicBezTo>
                  <a:pt x="18597" y="11134"/>
                  <a:pt x="21600" y="14302"/>
                  <a:pt x="21530" y="18130"/>
                </a:cubicBezTo>
                <a:cubicBezTo>
                  <a:pt x="21516" y="18927"/>
                  <a:pt x="21373" y="19717"/>
                  <a:pt x="21125" y="20503"/>
                </a:cubicBezTo>
                <a:lnTo>
                  <a:pt x="20706" y="21600"/>
                </a:lnTo>
                <a:lnTo>
                  <a:pt x="0" y="21600"/>
                </a:lnTo>
                <a:close/>
              </a:path>
            </a:pathLst>
          </a:custGeom>
          <a:solidFill>
            <a:srgbClr val="DCD9C3">
              <a:alpha val="50000"/>
            </a:srgbClr>
          </a:solidFill>
          <a:ln w="12700">
            <a:miter lim="400000"/>
          </a:ln>
        </p:spPr>
        <p:txBody>
          <a:bodyPr lIns="45718" tIns="45718" rIns="45718" bIns="45718" anchor="ctr"/>
          <a:lstStyle/>
          <a:p>
            <a:pPr algn="ctr">
              <a:defRPr>
                <a:solidFill>
                  <a:srgbClr val="FFFFFF"/>
                </a:solidFill>
              </a:defRPr>
            </a:pPr>
          </a:p>
        </p:txBody>
      </p:sp>
      <p:sp>
        <p:nvSpPr>
          <p:cNvPr id="158" name="Title Text"/>
          <p:cNvSpPr txBox="1"/>
          <p:nvPr>
            <p:ph type="title"/>
          </p:nvPr>
        </p:nvSpPr>
        <p:spPr>
          <a:xfrm>
            <a:off x="407223" y="787066"/>
            <a:ext cx="3313523" cy="2223156"/>
          </a:xfrm>
          <a:prstGeom prst="rect">
            <a:avLst/>
          </a:prstGeom>
        </p:spPr>
        <p:txBody>
          <a:bodyPr/>
          <a:lstStyle>
            <a:lvl1pPr>
              <a:defRPr sz="3600"/>
            </a:lvl1pPr>
          </a:lstStyle>
          <a:p>
            <a:pPr/>
            <a:r>
              <a:t>Title Text</a:t>
            </a:r>
          </a:p>
        </p:txBody>
      </p:sp>
      <p:sp>
        <p:nvSpPr>
          <p:cNvPr id="159" name="Body Level One…"/>
          <p:cNvSpPr txBox="1"/>
          <p:nvPr>
            <p:ph type="body" sz="half" idx="1"/>
          </p:nvPr>
        </p:nvSpPr>
        <p:spPr>
          <a:xfrm>
            <a:off x="3979852" y="987427"/>
            <a:ext cx="4161753" cy="4873627"/>
          </a:xfrm>
          <a:prstGeom prst="rect">
            <a:avLst/>
          </a:prstGeom>
        </p:spPr>
        <p:txBody>
          <a:bodyPr/>
          <a:lstStyle>
            <a:lvl2pPr marL="25400" indent="-254000">
              <a:buSzPct val="100000"/>
              <a:buChar char="•"/>
            </a:lvl2pPr>
            <a:lvl4pPr marL="783771" indent="-326571">
              <a:buSzPct val="100000"/>
              <a:buChar char="•"/>
            </a:lvl4pPr>
          </a:lstStyle>
          <a:p>
            <a:pPr/>
            <a:r>
              <a:t>Body Level One</a:t>
            </a:r>
          </a:p>
          <a:p>
            <a:pPr lvl="1"/>
            <a:r>
              <a:t>Body Level Two</a:t>
            </a:r>
          </a:p>
          <a:p>
            <a:pPr lvl="2"/>
            <a:r>
              <a:t>Body Level Three</a:t>
            </a:r>
          </a:p>
          <a:p>
            <a:pPr lvl="3"/>
            <a:r>
              <a:t>Body Level Four</a:t>
            </a:r>
          </a:p>
          <a:p>
            <a:pPr lvl="4"/>
            <a:r>
              <a:t>Body Level Five</a:t>
            </a:r>
          </a:p>
        </p:txBody>
      </p:sp>
      <p:sp>
        <p:nvSpPr>
          <p:cNvPr id="160" name="Text Placeholder 3"/>
          <p:cNvSpPr/>
          <p:nvPr>
            <p:ph type="body" sz="quarter" idx="21"/>
          </p:nvPr>
        </p:nvSpPr>
        <p:spPr>
          <a:xfrm>
            <a:off x="407221" y="3428998"/>
            <a:ext cx="3313526" cy="2439993"/>
          </a:xfrm>
          <a:prstGeom prst="rect">
            <a:avLst/>
          </a:prstGeom>
        </p:spPr>
        <p:txBody>
          <a:bodyPr/>
          <a:lstStyle/>
          <a:p>
            <a:pPr/>
          </a:p>
        </p:txBody>
      </p:sp>
      <p:grpSp>
        <p:nvGrpSpPr>
          <p:cNvPr id="164" name="Graphic 78"/>
          <p:cNvGrpSpPr/>
          <p:nvPr/>
        </p:nvGrpSpPr>
        <p:grpSpPr>
          <a:xfrm>
            <a:off x="407214" y="3188265"/>
            <a:ext cx="748400" cy="53403"/>
            <a:chOff x="-10" y="-1"/>
            <a:chExt cx="748398" cy="53401"/>
          </a:xfrm>
        </p:grpSpPr>
        <p:sp>
          <p:nvSpPr>
            <p:cNvPr id="161" name="Graphic 78"/>
            <p:cNvSpPr/>
            <p:nvPr/>
          </p:nvSpPr>
          <p:spPr>
            <a:xfrm>
              <a:off x="1282" y="40696"/>
              <a:ext cx="12705" cy="12705"/>
            </a:xfrm>
            <a:custGeom>
              <a:avLst/>
              <a:gdLst/>
              <a:ahLst/>
              <a:cxnLst>
                <a:cxn ang="0">
                  <a:pos x="wd2" y="hd2"/>
                </a:cxn>
                <a:cxn ang="5400000">
                  <a:pos x="wd2" y="hd2"/>
                </a:cxn>
                <a:cxn ang="10800000">
                  <a:pos x="wd2" y="hd2"/>
                </a:cxn>
                <a:cxn ang="16200000">
                  <a:pos x="wd2" y="hd2"/>
                </a:cxn>
              </a:cxnLst>
              <a:rect l="0" t="0" r="r" b="b"/>
              <a:pathLst>
                <a:path w="21600" h="19980" fill="norm" stroke="1" extrusionOk="0">
                  <a:moveTo>
                    <a:pt x="0" y="339"/>
                  </a:moveTo>
                  <a:cubicBezTo>
                    <a:pt x="4927" y="16049"/>
                    <a:pt x="13516" y="17362"/>
                    <a:pt x="21600" y="19980"/>
                  </a:cubicBezTo>
                  <a:cubicBezTo>
                    <a:pt x="15347" y="4923"/>
                    <a:pt x="8779" y="-1620"/>
                    <a:pt x="0" y="33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p>
          </p:txBody>
        </p:sp>
        <p:sp>
          <p:nvSpPr>
            <p:cNvPr id="162" name="Graphic 78"/>
            <p:cNvSpPr/>
            <p:nvPr/>
          </p:nvSpPr>
          <p:spPr>
            <a:xfrm>
              <a:off x="735682" y="-2"/>
              <a:ext cx="12707" cy="12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5017" y="0"/>
                    <a:pt x="7611" y="10743"/>
                    <a:pt x="0" y="21600"/>
                  </a:cubicBezTo>
                  <a:cubicBezTo>
                    <a:pt x="7201" y="21600"/>
                    <a:pt x="14607" y="21600"/>
                    <a:pt x="216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p>
          </p:txBody>
        </p:sp>
        <p:sp>
          <p:nvSpPr>
            <p:cNvPr id="163" name="Graphic 78"/>
            <p:cNvSpPr/>
            <p:nvPr/>
          </p:nvSpPr>
          <p:spPr>
            <a:xfrm>
              <a:off x="-11" y="5200"/>
              <a:ext cx="746444" cy="45730"/>
            </a:xfrm>
            <a:custGeom>
              <a:avLst/>
              <a:gdLst/>
              <a:ahLst/>
              <a:cxnLst>
                <a:cxn ang="0">
                  <a:pos x="wd2" y="hd2"/>
                </a:cxn>
                <a:cxn ang="5400000">
                  <a:pos x="wd2" y="hd2"/>
                </a:cxn>
                <a:cxn ang="10800000">
                  <a:pos x="wd2" y="hd2"/>
                </a:cxn>
                <a:cxn ang="16200000">
                  <a:pos x="wd2" y="hd2"/>
                </a:cxn>
              </a:cxnLst>
              <a:rect l="0" t="0" r="r" b="b"/>
              <a:pathLst>
                <a:path w="21445" h="21368" fill="norm" stroke="1" extrusionOk="0">
                  <a:moveTo>
                    <a:pt x="5607" y="21082"/>
                  </a:moveTo>
                  <a:cubicBezTo>
                    <a:pt x="5821" y="19668"/>
                    <a:pt x="6163" y="21439"/>
                    <a:pt x="6412" y="20580"/>
                  </a:cubicBezTo>
                  <a:cubicBezTo>
                    <a:pt x="6410" y="20652"/>
                    <a:pt x="6526" y="20688"/>
                    <a:pt x="6519" y="21010"/>
                  </a:cubicBezTo>
                  <a:cubicBezTo>
                    <a:pt x="6518" y="20437"/>
                    <a:pt x="6807" y="21099"/>
                    <a:pt x="6673" y="20419"/>
                  </a:cubicBezTo>
                  <a:cubicBezTo>
                    <a:pt x="6693" y="20223"/>
                    <a:pt x="7011" y="20223"/>
                    <a:pt x="6851" y="20777"/>
                  </a:cubicBezTo>
                  <a:cubicBezTo>
                    <a:pt x="7291" y="20974"/>
                    <a:pt x="9397" y="21493"/>
                    <a:pt x="9870" y="21225"/>
                  </a:cubicBezTo>
                  <a:cubicBezTo>
                    <a:pt x="9810" y="20813"/>
                    <a:pt x="9663" y="21082"/>
                    <a:pt x="9609" y="20437"/>
                  </a:cubicBezTo>
                  <a:cubicBezTo>
                    <a:pt x="10234" y="20992"/>
                    <a:pt x="10914" y="21260"/>
                    <a:pt x="11501" y="20473"/>
                  </a:cubicBezTo>
                  <a:cubicBezTo>
                    <a:pt x="11331" y="19399"/>
                    <a:pt x="12026" y="20849"/>
                    <a:pt x="11943" y="19471"/>
                  </a:cubicBezTo>
                  <a:cubicBezTo>
                    <a:pt x="11983" y="19793"/>
                    <a:pt x="12189" y="19936"/>
                    <a:pt x="12067" y="20223"/>
                  </a:cubicBezTo>
                  <a:cubicBezTo>
                    <a:pt x="12137" y="20240"/>
                    <a:pt x="12204" y="20348"/>
                    <a:pt x="12254" y="20187"/>
                  </a:cubicBezTo>
                  <a:lnTo>
                    <a:pt x="12165" y="20008"/>
                  </a:lnTo>
                  <a:cubicBezTo>
                    <a:pt x="12400" y="19918"/>
                    <a:pt x="12529" y="20419"/>
                    <a:pt x="12683" y="19829"/>
                  </a:cubicBezTo>
                  <a:lnTo>
                    <a:pt x="12596" y="19560"/>
                  </a:lnTo>
                  <a:cubicBezTo>
                    <a:pt x="12737" y="19525"/>
                    <a:pt x="12854" y="19471"/>
                    <a:pt x="12910" y="20115"/>
                  </a:cubicBezTo>
                  <a:lnTo>
                    <a:pt x="12765" y="20312"/>
                  </a:lnTo>
                  <a:cubicBezTo>
                    <a:pt x="12999" y="20294"/>
                    <a:pt x="13140" y="20258"/>
                    <a:pt x="13335" y="19900"/>
                  </a:cubicBezTo>
                  <a:lnTo>
                    <a:pt x="13265" y="19882"/>
                  </a:lnTo>
                  <a:cubicBezTo>
                    <a:pt x="13514" y="19238"/>
                    <a:pt x="14811" y="18683"/>
                    <a:pt x="15040" y="17878"/>
                  </a:cubicBezTo>
                  <a:lnTo>
                    <a:pt x="14935" y="17377"/>
                  </a:lnTo>
                  <a:lnTo>
                    <a:pt x="15131" y="16948"/>
                  </a:lnTo>
                  <a:cubicBezTo>
                    <a:pt x="15108" y="16948"/>
                    <a:pt x="15037" y="18594"/>
                    <a:pt x="15017" y="18433"/>
                  </a:cubicBezTo>
                  <a:cubicBezTo>
                    <a:pt x="15587" y="18683"/>
                    <a:pt x="18137" y="17162"/>
                    <a:pt x="18256" y="19202"/>
                  </a:cubicBezTo>
                  <a:cubicBezTo>
                    <a:pt x="18444" y="19149"/>
                    <a:pt x="18369" y="19525"/>
                    <a:pt x="18309" y="17860"/>
                  </a:cubicBezTo>
                  <a:cubicBezTo>
                    <a:pt x="18505" y="17932"/>
                    <a:pt x="20040" y="16679"/>
                    <a:pt x="19751" y="18075"/>
                  </a:cubicBezTo>
                  <a:cubicBezTo>
                    <a:pt x="19798" y="18093"/>
                    <a:pt x="19869" y="18021"/>
                    <a:pt x="19912" y="18200"/>
                  </a:cubicBezTo>
                  <a:cubicBezTo>
                    <a:pt x="19827" y="17771"/>
                    <a:pt x="20058" y="17914"/>
                    <a:pt x="19992" y="17735"/>
                  </a:cubicBezTo>
                  <a:cubicBezTo>
                    <a:pt x="21246" y="20437"/>
                    <a:pt x="20766" y="6872"/>
                    <a:pt x="21445" y="1092"/>
                  </a:cubicBezTo>
                  <a:cubicBezTo>
                    <a:pt x="21274" y="895"/>
                    <a:pt x="20714" y="1361"/>
                    <a:pt x="21276" y="537"/>
                  </a:cubicBezTo>
                  <a:cubicBezTo>
                    <a:pt x="20784" y="-107"/>
                    <a:pt x="20365" y="233"/>
                    <a:pt x="19875" y="358"/>
                  </a:cubicBezTo>
                  <a:lnTo>
                    <a:pt x="19901" y="197"/>
                  </a:lnTo>
                  <a:cubicBezTo>
                    <a:pt x="19814" y="-71"/>
                    <a:pt x="19642" y="287"/>
                    <a:pt x="19485" y="0"/>
                  </a:cubicBezTo>
                  <a:cubicBezTo>
                    <a:pt x="18765" y="1146"/>
                    <a:pt x="16106" y="663"/>
                    <a:pt x="15170" y="1182"/>
                  </a:cubicBezTo>
                  <a:lnTo>
                    <a:pt x="15195" y="1110"/>
                  </a:lnTo>
                  <a:cubicBezTo>
                    <a:pt x="13987" y="1020"/>
                    <a:pt x="11966" y="2112"/>
                    <a:pt x="10738" y="1450"/>
                  </a:cubicBezTo>
                  <a:cubicBezTo>
                    <a:pt x="9718" y="4456"/>
                    <a:pt x="7264" y="1020"/>
                    <a:pt x="6070" y="2577"/>
                  </a:cubicBezTo>
                  <a:lnTo>
                    <a:pt x="6097" y="2416"/>
                  </a:lnTo>
                  <a:cubicBezTo>
                    <a:pt x="5811" y="2667"/>
                    <a:pt x="4195" y="2059"/>
                    <a:pt x="3863" y="2291"/>
                  </a:cubicBezTo>
                  <a:lnTo>
                    <a:pt x="3908" y="2381"/>
                  </a:lnTo>
                  <a:cubicBezTo>
                    <a:pt x="3618" y="2774"/>
                    <a:pt x="3658" y="2076"/>
                    <a:pt x="3430" y="1862"/>
                  </a:cubicBezTo>
                  <a:cubicBezTo>
                    <a:pt x="2440" y="5262"/>
                    <a:pt x="1262" y="3526"/>
                    <a:pt x="149" y="2291"/>
                  </a:cubicBezTo>
                  <a:cubicBezTo>
                    <a:pt x="-55" y="6675"/>
                    <a:pt x="-155" y="21493"/>
                    <a:pt x="563" y="19328"/>
                  </a:cubicBezTo>
                  <a:cubicBezTo>
                    <a:pt x="563" y="19328"/>
                    <a:pt x="378" y="19274"/>
                    <a:pt x="378" y="19274"/>
                  </a:cubicBezTo>
                  <a:cubicBezTo>
                    <a:pt x="514" y="19381"/>
                    <a:pt x="419" y="19596"/>
                    <a:pt x="367" y="19829"/>
                  </a:cubicBezTo>
                  <a:cubicBezTo>
                    <a:pt x="414" y="19829"/>
                    <a:pt x="606" y="20187"/>
                    <a:pt x="484" y="19793"/>
                  </a:cubicBezTo>
                  <a:cubicBezTo>
                    <a:pt x="1406" y="20312"/>
                    <a:pt x="2638" y="20688"/>
                    <a:pt x="3442" y="21064"/>
                  </a:cubicBezTo>
                  <a:cubicBezTo>
                    <a:pt x="3729" y="21296"/>
                    <a:pt x="4022" y="20044"/>
                    <a:pt x="4276" y="21368"/>
                  </a:cubicBezTo>
                  <a:cubicBezTo>
                    <a:pt x="4235" y="21028"/>
                    <a:pt x="5586" y="20992"/>
                    <a:pt x="5607" y="2108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p>
          </p:txBody>
        </p:sp>
      </p:grpSp>
      <p:sp>
        <p:nvSpPr>
          <p:cNvPr id="1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172" name="Freeform: Shape 18"/>
          <p:cNvSpPr/>
          <p:nvPr/>
        </p:nvSpPr>
        <p:spPr>
          <a:xfrm>
            <a:off x="7488752" y="5516656"/>
            <a:ext cx="1872740" cy="1341346"/>
          </a:xfrm>
          <a:custGeom>
            <a:avLst/>
            <a:gdLst/>
            <a:ahLst/>
            <a:cxnLst>
              <a:cxn ang="0">
                <a:pos x="wd2" y="hd2"/>
              </a:cxn>
              <a:cxn ang="5400000">
                <a:pos x="wd2" y="hd2"/>
              </a:cxn>
              <a:cxn ang="10800000">
                <a:pos x="wd2" y="hd2"/>
              </a:cxn>
              <a:cxn ang="16200000">
                <a:pos x="wd2" y="hd2"/>
              </a:cxn>
            </a:cxnLst>
            <a:rect l="0" t="0" r="r" b="b"/>
            <a:pathLst>
              <a:path w="21600" h="21560" fill="norm" stroke="1" extrusionOk="0">
                <a:moveTo>
                  <a:pt x="17937" y="4"/>
                </a:moveTo>
                <a:cubicBezTo>
                  <a:pt x="18986" y="38"/>
                  <a:pt x="20040" y="290"/>
                  <a:pt x="21095" y="716"/>
                </a:cubicBezTo>
                <a:lnTo>
                  <a:pt x="21600" y="947"/>
                </a:lnTo>
                <a:lnTo>
                  <a:pt x="21600" y="21560"/>
                </a:lnTo>
                <a:lnTo>
                  <a:pt x="0" y="21560"/>
                </a:lnTo>
                <a:lnTo>
                  <a:pt x="118" y="21346"/>
                </a:lnTo>
                <a:cubicBezTo>
                  <a:pt x="2876" y="16539"/>
                  <a:pt x="5716" y="11870"/>
                  <a:pt x="8292" y="7393"/>
                </a:cubicBezTo>
                <a:cubicBezTo>
                  <a:pt x="10093" y="4262"/>
                  <a:pt x="11919" y="2264"/>
                  <a:pt x="13763" y="1144"/>
                </a:cubicBezTo>
                <a:cubicBezTo>
                  <a:pt x="15145" y="305"/>
                  <a:pt x="16538" y="-40"/>
                  <a:pt x="17937" y="4"/>
                </a:cubicBezTo>
                <a:close/>
              </a:path>
            </a:pathLst>
          </a:custGeom>
          <a:solidFill>
            <a:srgbClr val="E5C4BA">
              <a:alpha val="50000"/>
            </a:srgbClr>
          </a:solidFill>
          <a:ln w="12700">
            <a:miter lim="400000"/>
          </a:ln>
        </p:spPr>
        <p:txBody>
          <a:bodyPr lIns="45718" tIns="45718" rIns="45718" bIns="45718" anchor="ctr"/>
          <a:lstStyle/>
          <a:p>
            <a:pPr algn="ctr">
              <a:defRPr>
                <a:solidFill>
                  <a:srgbClr val="FFFFFF"/>
                </a:solidFill>
              </a:defRPr>
            </a:pPr>
          </a:p>
        </p:txBody>
      </p:sp>
      <p:grpSp>
        <p:nvGrpSpPr>
          <p:cNvPr id="180" name="Group 19"/>
          <p:cNvGrpSpPr/>
          <p:nvPr/>
        </p:nvGrpSpPr>
        <p:grpSpPr>
          <a:xfrm>
            <a:off x="8274263" y="5204034"/>
            <a:ext cx="680426" cy="802505"/>
            <a:chOff x="-1" y="1"/>
            <a:chExt cx="680425" cy="802504"/>
          </a:xfrm>
        </p:grpSpPr>
        <p:sp>
          <p:nvSpPr>
            <p:cNvPr id="173" name="Freeform: Shape 20"/>
            <p:cNvSpPr/>
            <p:nvPr/>
          </p:nvSpPr>
          <p:spPr>
            <a:xfrm>
              <a:off x="192939" y="686295"/>
              <a:ext cx="100616" cy="116211"/>
            </a:xfrm>
            <a:custGeom>
              <a:avLst/>
              <a:gdLst/>
              <a:ahLst/>
              <a:cxnLst>
                <a:cxn ang="0">
                  <a:pos x="wd2" y="hd2"/>
                </a:cxn>
                <a:cxn ang="5400000">
                  <a:pos x="wd2" y="hd2"/>
                </a:cxn>
                <a:cxn ang="10800000">
                  <a:pos x="wd2" y="hd2"/>
                </a:cxn>
                <a:cxn ang="16200000">
                  <a:pos x="wd2" y="hd2"/>
                </a:cxn>
              </a:cxnLst>
              <a:rect l="0" t="0" r="r" b="b"/>
              <a:pathLst>
                <a:path w="20300" h="19524" fill="norm" stroke="1" extrusionOk="0">
                  <a:moveTo>
                    <a:pt x="10645" y="47"/>
                  </a:moveTo>
                  <a:cubicBezTo>
                    <a:pt x="12706" y="-144"/>
                    <a:pt x="14846" y="255"/>
                    <a:pt x="16586" y="1150"/>
                  </a:cubicBezTo>
                  <a:cubicBezTo>
                    <a:pt x="19569" y="2686"/>
                    <a:pt x="21376" y="5675"/>
                    <a:pt x="19594" y="9646"/>
                  </a:cubicBezTo>
                  <a:cubicBezTo>
                    <a:pt x="17541" y="14217"/>
                    <a:pt x="7923" y="21456"/>
                    <a:pt x="3035" y="19045"/>
                  </a:cubicBezTo>
                  <a:cubicBezTo>
                    <a:pt x="809" y="17945"/>
                    <a:pt x="-224" y="14983"/>
                    <a:pt x="41" y="12345"/>
                  </a:cubicBezTo>
                  <a:cubicBezTo>
                    <a:pt x="413" y="8650"/>
                    <a:pt x="2734" y="5009"/>
                    <a:pt x="5177" y="2486"/>
                  </a:cubicBezTo>
                  <a:cubicBezTo>
                    <a:pt x="6602" y="1020"/>
                    <a:pt x="8584" y="238"/>
                    <a:pt x="10645"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74" name="Freeform: Shape 21"/>
            <p:cNvSpPr/>
            <p:nvPr/>
          </p:nvSpPr>
          <p:spPr>
            <a:xfrm>
              <a:off x="3949" y="547074"/>
              <a:ext cx="113514" cy="197304"/>
            </a:xfrm>
            <a:custGeom>
              <a:avLst/>
              <a:gdLst/>
              <a:ahLst/>
              <a:cxnLst>
                <a:cxn ang="0">
                  <a:pos x="wd2" y="hd2"/>
                </a:cxn>
                <a:cxn ang="5400000">
                  <a:pos x="wd2" y="hd2"/>
                </a:cxn>
                <a:cxn ang="10800000">
                  <a:pos x="wd2" y="hd2"/>
                </a:cxn>
                <a:cxn ang="16200000">
                  <a:pos x="wd2" y="hd2"/>
                </a:cxn>
              </a:cxnLst>
              <a:rect l="0" t="0" r="r" b="b"/>
              <a:pathLst>
                <a:path w="20813" h="19838" fill="norm" stroke="1" extrusionOk="0">
                  <a:moveTo>
                    <a:pt x="15903" y="47"/>
                  </a:moveTo>
                  <a:cubicBezTo>
                    <a:pt x="18180" y="-152"/>
                    <a:pt x="20085" y="245"/>
                    <a:pt x="20687" y="1861"/>
                  </a:cubicBezTo>
                  <a:cubicBezTo>
                    <a:pt x="20893" y="2409"/>
                    <a:pt x="20809" y="2987"/>
                    <a:pt x="20700" y="3542"/>
                  </a:cubicBezTo>
                  <a:cubicBezTo>
                    <a:pt x="19758" y="8367"/>
                    <a:pt x="16987" y="12907"/>
                    <a:pt x="12885" y="16501"/>
                  </a:cubicBezTo>
                  <a:cubicBezTo>
                    <a:pt x="10301" y="18767"/>
                    <a:pt x="6720" y="21448"/>
                    <a:pt x="3268" y="18617"/>
                  </a:cubicBezTo>
                  <a:cubicBezTo>
                    <a:pt x="204" y="16105"/>
                    <a:pt x="-707" y="11153"/>
                    <a:pt x="542" y="7990"/>
                  </a:cubicBezTo>
                  <a:cubicBezTo>
                    <a:pt x="1362" y="5911"/>
                    <a:pt x="3395" y="4259"/>
                    <a:pt x="5740" y="3116"/>
                  </a:cubicBezTo>
                  <a:cubicBezTo>
                    <a:pt x="7284" y="2363"/>
                    <a:pt x="12109" y="378"/>
                    <a:pt x="15903"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75" name="Freeform: Shape 22"/>
            <p:cNvSpPr/>
            <p:nvPr/>
          </p:nvSpPr>
          <p:spPr>
            <a:xfrm>
              <a:off x="576932" y="648183"/>
              <a:ext cx="103492" cy="94891"/>
            </a:xfrm>
            <a:custGeom>
              <a:avLst/>
              <a:gdLst/>
              <a:ahLst/>
              <a:cxnLst>
                <a:cxn ang="0">
                  <a:pos x="wd2" y="hd2"/>
                </a:cxn>
                <a:cxn ang="5400000">
                  <a:pos x="wd2" y="hd2"/>
                </a:cxn>
                <a:cxn ang="10800000">
                  <a:pos x="wd2" y="hd2"/>
                </a:cxn>
                <a:cxn ang="16200000">
                  <a:pos x="wd2" y="hd2"/>
                </a:cxn>
              </a:cxnLst>
              <a:rect l="0" t="0" r="r" b="b"/>
              <a:pathLst>
                <a:path w="20439" h="19884" fill="norm" stroke="1" extrusionOk="0">
                  <a:moveTo>
                    <a:pt x="11087" y="93"/>
                  </a:moveTo>
                  <a:cubicBezTo>
                    <a:pt x="14709" y="-636"/>
                    <a:pt x="18367" y="3018"/>
                    <a:pt x="19805" y="7404"/>
                  </a:cubicBezTo>
                  <a:cubicBezTo>
                    <a:pt x="21035" y="11167"/>
                    <a:pt x="20636" y="15471"/>
                    <a:pt x="17180" y="18025"/>
                  </a:cubicBezTo>
                  <a:cubicBezTo>
                    <a:pt x="13203" y="20964"/>
                    <a:pt x="2453" y="20802"/>
                    <a:pt x="378" y="14741"/>
                  </a:cubicBezTo>
                  <a:cubicBezTo>
                    <a:pt x="-565" y="11979"/>
                    <a:pt x="362" y="8288"/>
                    <a:pt x="2013" y="5897"/>
                  </a:cubicBezTo>
                  <a:cubicBezTo>
                    <a:pt x="4329" y="2549"/>
                    <a:pt x="7975" y="724"/>
                    <a:pt x="11087" y="9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76" name="Graphic 12"/>
            <p:cNvSpPr/>
            <p:nvPr/>
          </p:nvSpPr>
          <p:spPr>
            <a:xfrm>
              <a:off x="152072" y="1"/>
              <a:ext cx="141483" cy="162026"/>
            </a:xfrm>
            <a:custGeom>
              <a:avLst/>
              <a:gdLst/>
              <a:ahLst/>
              <a:cxnLst>
                <a:cxn ang="0">
                  <a:pos x="wd2" y="hd2"/>
                </a:cxn>
                <a:cxn ang="5400000">
                  <a:pos x="wd2" y="hd2"/>
                </a:cxn>
                <a:cxn ang="10800000">
                  <a:pos x="wd2" y="hd2"/>
                </a:cxn>
                <a:cxn ang="16200000">
                  <a:pos x="wd2" y="hd2"/>
                </a:cxn>
              </a:cxnLst>
              <a:rect l="0" t="0" r="r" b="b"/>
              <a:pathLst>
                <a:path w="19150" h="21288" fill="norm" stroke="1" extrusionOk="0">
                  <a:moveTo>
                    <a:pt x="363" y="14008"/>
                  </a:moveTo>
                  <a:cubicBezTo>
                    <a:pt x="325" y="13736"/>
                    <a:pt x="-947" y="6624"/>
                    <a:pt x="1509" y="3726"/>
                  </a:cubicBezTo>
                  <a:cubicBezTo>
                    <a:pt x="3966" y="827"/>
                    <a:pt x="3492" y="85"/>
                    <a:pt x="6294" y="7"/>
                  </a:cubicBezTo>
                  <a:cubicBezTo>
                    <a:pt x="9097" y="-70"/>
                    <a:pt x="13300" y="482"/>
                    <a:pt x="15211" y="2690"/>
                  </a:cubicBezTo>
                  <a:cubicBezTo>
                    <a:pt x="17121" y="4899"/>
                    <a:pt x="20653" y="10970"/>
                    <a:pt x="18450" y="15077"/>
                  </a:cubicBezTo>
                  <a:cubicBezTo>
                    <a:pt x="16248" y="19184"/>
                    <a:pt x="14665" y="20978"/>
                    <a:pt x="11717" y="21254"/>
                  </a:cubicBezTo>
                  <a:cubicBezTo>
                    <a:pt x="8769" y="21530"/>
                    <a:pt x="4020" y="20081"/>
                    <a:pt x="2601" y="18080"/>
                  </a:cubicBezTo>
                  <a:cubicBezTo>
                    <a:pt x="1182" y="16078"/>
                    <a:pt x="581" y="15595"/>
                    <a:pt x="363" y="14008"/>
                  </a:cubicBezTo>
                  <a:close/>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177" name="Graphic 15"/>
            <p:cNvSpPr/>
            <p:nvPr/>
          </p:nvSpPr>
          <p:spPr>
            <a:xfrm>
              <a:off x="512390" y="109092"/>
              <a:ext cx="64536"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178" name="Graphic 15"/>
            <p:cNvSpPr/>
            <p:nvPr/>
          </p:nvSpPr>
          <p:spPr>
            <a:xfrm>
              <a:off x="-2" y="236608"/>
              <a:ext cx="64538"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179" name="Freeform: Shape 26"/>
            <p:cNvSpPr/>
            <p:nvPr/>
          </p:nvSpPr>
          <p:spPr>
            <a:xfrm>
              <a:off x="309981" y="402354"/>
              <a:ext cx="135936" cy="141281"/>
            </a:xfrm>
            <a:custGeom>
              <a:avLst/>
              <a:gdLst/>
              <a:ahLst/>
              <a:cxnLst>
                <a:cxn ang="0">
                  <a:pos x="wd2" y="hd2"/>
                </a:cxn>
                <a:cxn ang="5400000">
                  <a:pos x="wd2" y="hd2"/>
                </a:cxn>
                <a:cxn ang="10800000">
                  <a:pos x="wd2" y="hd2"/>
                </a:cxn>
                <a:cxn ang="16200000">
                  <a:pos x="wd2" y="hd2"/>
                </a:cxn>
              </a:cxnLst>
              <a:rect l="0" t="0" r="r" b="b"/>
              <a:pathLst>
                <a:path w="18731" h="21216" fill="norm" stroke="1" extrusionOk="0">
                  <a:moveTo>
                    <a:pt x="5636" y="2"/>
                  </a:moveTo>
                  <a:cubicBezTo>
                    <a:pt x="11272" y="-34"/>
                    <a:pt x="21537" y="352"/>
                    <a:pt x="18011" y="7867"/>
                  </a:cubicBezTo>
                  <a:cubicBezTo>
                    <a:pt x="17357" y="9262"/>
                    <a:pt x="16392" y="10289"/>
                    <a:pt x="15446" y="11289"/>
                  </a:cubicBezTo>
                  <a:cubicBezTo>
                    <a:pt x="12790" y="14095"/>
                    <a:pt x="10134" y="16901"/>
                    <a:pt x="7479" y="19707"/>
                  </a:cubicBezTo>
                  <a:cubicBezTo>
                    <a:pt x="6622" y="20612"/>
                    <a:pt x="5576" y="21566"/>
                    <a:pt x="4562" y="21087"/>
                  </a:cubicBezTo>
                  <a:cubicBezTo>
                    <a:pt x="3790" y="20722"/>
                    <a:pt x="3320" y="19634"/>
                    <a:pt x="2950" y="18605"/>
                  </a:cubicBezTo>
                  <a:cubicBezTo>
                    <a:pt x="1371" y="14217"/>
                    <a:pt x="378" y="9407"/>
                    <a:pt x="39" y="4505"/>
                  </a:cubicBezTo>
                  <a:cubicBezTo>
                    <a:pt x="-63" y="3043"/>
                    <a:pt x="-16" y="1300"/>
                    <a:pt x="841" y="476"/>
                  </a:cubicBezTo>
                  <a:cubicBezTo>
                    <a:pt x="1373" y="-32"/>
                    <a:pt x="2061" y="-19"/>
                    <a:pt x="2700" y="12"/>
                  </a:cubicBezTo>
                  <a:cubicBezTo>
                    <a:pt x="3281" y="41"/>
                    <a:pt x="4335" y="10"/>
                    <a:pt x="5636" y="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
        <p:nvSpPr>
          <p:cNvPr id="181" name="Freeform: Shape 7"/>
          <p:cNvSpPr/>
          <p:nvPr/>
        </p:nvSpPr>
        <p:spPr>
          <a:xfrm rot="5400000">
            <a:off x="346357" y="-346360"/>
            <a:ext cx="1085350" cy="1778066"/>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0" y="21600"/>
                </a:moveTo>
                <a:lnTo>
                  <a:pt x="0" y="0"/>
                </a:lnTo>
                <a:lnTo>
                  <a:pt x="1053" y="42"/>
                </a:lnTo>
                <a:cubicBezTo>
                  <a:pt x="8040" y="686"/>
                  <a:pt x="12154" y="4539"/>
                  <a:pt x="15674" y="8141"/>
                </a:cubicBezTo>
                <a:cubicBezTo>
                  <a:pt x="18597" y="11134"/>
                  <a:pt x="21600" y="14302"/>
                  <a:pt x="21530" y="18130"/>
                </a:cubicBezTo>
                <a:cubicBezTo>
                  <a:pt x="21516" y="18927"/>
                  <a:pt x="21373" y="19717"/>
                  <a:pt x="21125" y="20503"/>
                </a:cubicBezTo>
                <a:lnTo>
                  <a:pt x="20706" y="21600"/>
                </a:lnTo>
                <a:lnTo>
                  <a:pt x="0" y="21600"/>
                </a:lnTo>
                <a:close/>
              </a:path>
            </a:pathLst>
          </a:custGeom>
          <a:solidFill>
            <a:srgbClr val="DCD9C3">
              <a:alpha val="50000"/>
            </a:srgbClr>
          </a:solidFill>
          <a:ln w="12700">
            <a:miter lim="400000"/>
          </a:ln>
        </p:spPr>
        <p:txBody>
          <a:bodyPr lIns="45718" tIns="45718" rIns="45718" bIns="45718" anchor="ctr"/>
          <a:lstStyle/>
          <a:p>
            <a:pPr algn="ctr">
              <a:defRPr>
                <a:solidFill>
                  <a:srgbClr val="FFFFFF"/>
                </a:solidFill>
              </a:defRPr>
            </a:pPr>
          </a:p>
        </p:txBody>
      </p:sp>
      <p:sp>
        <p:nvSpPr>
          <p:cNvPr id="182" name="Title Text"/>
          <p:cNvSpPr txBox="1"/>
          <p:nvPr>
            <p:ph type="title"/>
          </p:nvPr>
        </p:nvSpPr>
        <p:spPr>
          <a:xfrm>
            <a:off x="407223" y="787066"/>
            <a:ext cx="3019326" cy="2223156"/>
          </a:xfrm>
          <a:prstGeom prst="rect">
            <a:avLst/>
          </a:prstGeom>
        </p:spPr>
        <p:txBody>
          <a:bodyPr/>
          <a:lstStyle>
            <a:lvl1pPr>
              <a:defRPr sz="3600"/>
            </a:lvl1pPr>
          </a:lstStyle>
          <a:p>
            <a:pPr/>
            <a:r>
              <a:t>Title Text</a:t>
            </a:r>
          </a:p>
        </p:txBody>
      </p:sp>
      <p:sp>
        <p:nvSpPr>
          <p:cNvPr id="183" name="Picture Placeholder 2"/>
          <p:cNvSpPr/>
          <p:nvPr>
            <p:ph type="pic" sz="half" idx="21"/>
          </p:nvPr>
        </p:nvSpPr>
        <p:spPr>
          <a:xfrm>
            <a:off x="3979852" y="987427"/>
            <a:ext cx="4161753" cy="4873627"/>
          </a:xfrm>
          <a:prstGeom prst="rect">
            <a:avLst/>
          </a:prstGeom>
        </p:spPr>
        <p:txBody>
          <a:bodyPr lIns="91439" tIns="45719" rIns="91439" bIns="45719">
            <a:noAutofit/>
          </a:bodyPr>
          <a:lstStyle/>
          <a:p>
            <a:pPr/>
          </a:p>
        </p:txBody>
      </p:sp>
      <p:sp>
        <p:nvSpPr>
          <p:cNvPr id="184" name="Body Level One…"/>
          <p:cNvSpPr txBox="1"/>
          <p:nvPr>
            <p:ph type="body" sz="quarter" idx="1"/>
          </p:nvPr>
        </p:nvSpPr>
        <p:spPr>
          <a:xfrm>
            <a:off x="407223" y="3429001"/>
            <a:ext cx="3019326" cy="243999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grpSp>
        <p:nvGrpSpPr>
          <p:cNvPr id="188" name="Graphic 78"/>
          <p:cNvGrpSpPr/>
          <p:nvPr/>
        </p:nvGrpSpPr>
        <p:grpSpPr>
          <a:xfrm>
            <a:off x="407214" y="3188265"/>
            <a:ext cx="748400" cy="53403"/>
            <a:chOff x="-10" y="-1"/>
            <a:chExt cx="748398" cy="53401"/>
          </a:xfrm>
        </p:grpSpPr>
        <p:sp>
          <p:nvSpPr>
            <p:cNvPr id="185" name="Graphic 78"/>
            <p:cNvSpPr/>
            <p:nvPr/>
          </p:nvSpPr>
          <p:spPr>
            <a:xfrm>
              <a:off x="1282" y="40696"/>
              <a:ext cx="12705" cy="12705"/>
            </a:xfrm>
            <a:custGeom>
              <a:avLst/>
              <a:gdLst/>
              <a:ahLst/>
              <a:cxnLst>
                <a:cxn ang="0">
                  <a:pos x="wd2" y="hd2"/>
                </a:cxn>
                <a:cxn ang="5400000">
                  <a:pos x="wd2" y="hd2"/>
                </a:cxn>
                <a:cxn ang="10800000">
                  <a:pos x="wd2" y="hd2"/>
                </a:cxn>
                <a:cxn ang="16200000">
                  <a:pos x="wd2" y="hd2"/>
                </a:cxn>
              </a:cxnLst>
              <a:rect l="0" t="0" r="r" b="b"/>
              <a:pathLst>
                <a:path w="21600" h="19980" fill="norm" stroke="1" extrusionOk="0">
                  <a:moveTo>
                    <a:pt x="0" y="339"/>
                  </a:moveTo>
                  <a:cubicBezTo>
                    <a:pt x="4927" y="16049"/>
                    <a:pt x="13516" y="17362"/>
                    <a:pt x="21600" y="19980"/>
                  </a:cubicBezTo>
                  <a:cubicBezTo>
                    <a:pt x="15347" y="4923"/>
                    <a:pt x="8779" y="-1620"/>
                    <a:pt x="0" y="33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p>
          </p:txBody>
        </p:sp>
        <p:sp>
          <p:nvSpPr>
            <p:cNvPr id="186" name="Graphic 78"/>
            <p:cNvSpPr/>
            <p:nvPr/>
          </p:nvSpPr>
          <p:spPr>
            <a:xfrm>
              <a:off x="735682" y="-2"/>
              <a:ext cx="12707" cy="12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5017" y="0"/>
                    <a:pt x="7611" y="10743"/>
                    <a:pt x="0" y="21600"/>
                  </a:cubicBezTo>
                  <a:cubicBezTo>
                    <a:pt x="7201" y="21600"/>
                    <a:pt x="14607" y="21600"/>
                    <a:pt x="216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p>
          </p:txBody>
        </p:sp>
        <p:sp>
          <p:nvSpPr>
            <p:cNvPr id="187" name="Graphic 78"/>
            <p:cNvSpPr/>
            <p:nvPr/>
          </p:nvSpPr>
          <p:spPr>
            <a:xfrm>
              <a:off x="-11" y="5200"/>
              <a:ext cx="746444" cy="45730"/>
            </a:xfrm>
            <a:custGeom>
              <a:avLst/>
              <a:gdLst/>
              <a:ahLst/>
              <a:cxnLst>
                <a:cxn ang="0">
                  <a:pos x="wd2" y="hd2"/>
                </a:cxn>
                <a:cxn ang="5400000">
                  <a:pos x="wd2" y="hd2"/>
                </a:cxn>
                <a:cxn ang="10800000">
                  <a:pos x="wd2" y="hd2"/>
                </a:cxn>
                <a:cxn ang="16200000">
                  <a:pos x="wd2" y="hd2"/>
                </a:cxn>
              </a:cxnLst>
              <a:rect l="0" t="0" r="r" b="b"/>
              <a:pathLst>
                <a:path w="21445" h="21368" fill="norm" stroke="1" extrusionOk="0">
                  <a:moveTo>
                    <a:pt x="5607" y="21082"/>
                  </a:moveTo>
                  <a:cubicBezTo>
                    <a:pt x="5821" y="19668"/>
                    <a:pt x="6163" y="21439"/>
                    <a:pt x="6412" y="20580"/>
                  </a:cubicBezTo>
                  <a:cubicBezTo>
                    <a:pt x="6410" y="20652"/>
                    <a:pt x="6526" y="20688"/>
                    <a:pt x="6519" y="21010"/>
                  </a:cubicBezTo>
                  <a:cubicBezTo>
                    <a:pt x="6518" y="20437"/>
                    <a:pt x="6807" y="21099"/>
                    <a:pt x="6673" y="20419"/>
                  </a:cubicBezTo>
                  <a:cubicBezTo>
                    <a:pt x="6693" y="20223"/>
                    <a:pt x="7011" y="20223"/>
                    <a:pt x="6851" y="20777"/>
                  </a:cubicBezTo>
                  <a:cubicBezTo>
                    <a:pt x="7291" y="20974"/>
                    <a:pt x="9397" y="21493"/>
                    <a:pt x="9870" y="21225"/>
                  </a:cubicBezTo>
                  <a:cubicBezTo>
                    <a:pt x="9810" y="20813"/>
                    <a:pt x="9663" y="21082"/>
                    <a:pt x="9609" y="20437"/>
                  </a:cubicBezTo>
                  <a:cubicBezTo>
                    <a:pt x="10234" y="20992"/>
                    <a:pt x="10914" y="21260"/>
                    <a:pt x="11501" y="20473"/>
                  </a:cubicBezTo>
                  <a:cubicBezTo>
                    <a:pt x="11331" y="19399"/>
                    <a:pt x="12026" y="20849"/>
                    <a:pt x="11943" y="19471"/>
                  </a:cubicBezTo>
                  <a:cubicBezTo>
                    <a:pt x="11983" y="19793"/>
                    <a:pt x="12189" y="19936"/>
                    <a:pt x="12067" y="20223"/>
                  </a:cubicBezTo>
                  <a:cubicBezTo>
                    <a:pt x="12137" y="20240"/>
                    <a:pt x="12204" y="20348"/>
                    <a:pt x="12254" y="20187"/>
                  </a:cubicBezTo>
                  <a:lnTo>
                    <a:pt x="12165" y="20008"/>
                  </a:lnTo>
                  <a:cubicBezTo>
                    <a:pt x="12400" y="19918"/>
                    <a:pt x="12529" y="20419"/>
                    <a:pt x="12683" y="19829"/>
                  </a:cubicBezTo>
                  <a:lnTo>
                    <a:pt x="12596" y="19560"/>
                  </a:lnTo>
                  <a:cubicBezTo>
                    <a:pt x="12737" y="19525"/>
                    <a:pt x="12854" y="19471"/>
                    <a:pt x="12910" y="20115"/>
                  </a:cubicBezTo>
                  <a:lnTo>
                    <a:pt x="12765" y="20312"/>
                  </a:lnTo>
                  <a:cubicBezTo>
                    <a:pt x="12999" y="20294"/>
                    <a:pt x="13140" y="20258"/>
                    <a:pt x="13335" y="19900"/>
                  </a:cubicBezTo>
                  <a:lnTo>
                    <a:pt x="13265" y="19882"/>
                  </a:lnTo>
                  <a:cubicBezTo>
                    <a:pt x="13514" y="19238"/>
                    <a:pt x="14811" y="18683"/>
                    <a:pt x="15040" y="17878"/>
                  </a:cubicBezTo>
                  <a:lnTo>
                    <a:pt x="14935" y="17377"/>
                  </a:lnTo>
                  <a:lnTo>
                    <a:pt x="15131" y="16948"/>
                  </a:lnTo>
                  <a:cubicBezTo>
                    <a:pt x="15108" y="16948"/>
                    <a:pt x="15037" y="18594"/>
                    <a:pt x="15017" y="18433"/>
                  </a:cubicBezTo>
                  <a:cubicBezTo>
                    <a:pt x="15587" y="18683"/>
                    <a:pt x="18137" y="17162"/>
                    <a:pt x="18256" y="19202"/>
                  </a:cubicBezTo>
                  <a:cubicBezTo>
                    <a:pt x="18444" y="19149"/>
                    <a:pt x="18369" y="19525"/>
                    <a:pt x="18309" y="17860"/>
                  </a:cubicBezTo>
                  <a:cubicBezTo>
                    <a:pt x="18505" y="17932"/>
                    <a:pt x="20040" y="16679"/>
                    <a:pt x="19751" y="18075"/>
                  </a:cubicBezTo>
                  <a:cubicBezTo>
                    <a:pt x="19798" y="18093"/>
                    <a:pt x="19869" y="18021"/>
                    <a:pt x="19912" y="18200"/>
                  </a:cubicBezTo>
                  <a:cubicBezTo>
                    <a:pt x="19827" y="17771"/>
                    <a:pt x="20058" y="17914"/>
                    <a:pt x="19992" y="17735"/>
                  </a:cubicBezTo>
                  <a:cubicBezTo>
                    <a:pt x="21246" y="20437"/>
                    <a:pt x="20766" y="6872"/>
                    <a:pt x="21445" y="1092"/>
                  </a:cubicBezTo>
                  <a:cubicBezTo>
                    <a:pt x="21274" y="895"/>
                    <a:pt x="20714" y="1361"/>
                    <a:pt x="21276" y="537"/>
                  </a:cubicBezTo>
                  <a:cubicBezTo>
                    <a:pt x="20784" y="-107"/>
                    <a:pt x="20365" y="233"/>
                    <a:pt x="19875" y="358"/>
                  </a:cubicBezTo>
                  <a:lnTo>
                    <a:pt x="19901" y="197"/>
                  </a:lnTo>
                  <a:cubicBezTo>
                    <a:pt x="19814" y="-71"/>
                    <a:pt x="19642" y="287"/>
                    <a:pt x="19485" y="0"/>
                  </a:cubicBezTo>
                  <a:cubicBezTo>
                    <a:pt x="18765" y="1146"/>
                    <a:pt x="16106" y="663"/>
                    <a:pt x="15170" y="1182"/>
                  </a:cubicBezTo>
                  <a:lnTo>
                    <a:pt x="15195" y="1110"/>
                  </a:lnTo>
                  <a:cubicBezTo>
                    <a:pt x="13987" y="1020"/>
                    <a:pt x="11966" y="2112"/>
                    <a:pt x="10738" y="1450"/>
                  </a:cubicBezTo>
                  <a:cubicBezTo>
                    <a:pt x="9718" y="4456"/>
                    <a:pt x="7264" y="1020"/>
                    <a:pt x="6070" y="2577"/>
                  </a:cubicBezTo>
                  <a:lnTo>
                    <a:pt x="6097" y="2416"/>
                  </a:lnTo>
                  <a:cubicBezTo>
                    <a:pt x="5811" y="2667"/>
                    <a:pt x="4195" y="2059"/>
                    <a:pt x="3863" y="2291"/>
                  </a:cubicBezTo>
                  <a:lnTo>
                    <a:pt x="3908" y="2381"/>
                  </a:lnTo>
                  <a:cubicBezTo>
                    <a:pt x="3618" y="2774"/>
                    <a:pt x="3658" y="2076"/>
                    <a:pt x="3430" y="1862"/>
                  </a:cubicBezTo>
                  <a:cubicBezTo>
                    <a:pt x="2440" y="5262"/>
                    <a:pt x="1262" y="3526"/>
                    <a:pt x="149" y="2291"/>
                  </a:cubicBezTo>
                  <a:cubicBezTo>
                    <a:pt x="-55" y="6675"/>
                    <a:pt x="-155" y="21493"/>
                    <a:pt x="563" y="19328"/>
                  </a:cubicBezTo>
                  <a:cubicBezTo>
                    <a:pt x="563" y="19328"/>
                    <a:pt x="378" y="19274"/>
                    <a:pt x="378" y="19274"/>
                  </a:cubicBezTo>
                  <a:cubicBezTo>
                    <a:pt x="514" y="19381"/>
                    <a:pt x="419" y="19596"/>
                    <a:pt x="367" y="19829"/>
                  </a:cubicBezTo>
                  <a:cubicBezTo>
                    <a:pt x="414" y="19829"/>
                    <a:pt x="606" y="20187"/>
                    <a:pt x="484" y="19793"/>
                  </a:cubicBezTo>
                  <a:cubicBezTo>
                    <a:pt x="1406" y="20312"/>
                    <a:pt x="2638" y="20688"/>
                    <a:pt x="3442" y="21064"/>
                  </a:cubicBezTo>
                  <a:cubicBezTo>
                    <a:pt x="3729" y="21296"/>
                    <a:pt x="4022" y="20044"/>
                    <a:pt x="4276" y="21368"/>
                  </a:cubicBezTo>
                  <a:cubicBezTo>
                    <a:pt x="4235" y="21028"/>
                    <a:pt x="5586" y="20992"/>
                    <a:pt x="5607" y="2108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p>
          </p:txBody>
        </p:sp>
      </p:grpSp>
      <p:sp>
        <p:nvSpPr>
          <p:cNvPr id="1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3F0E9"/>
        </a:solidFill>
      </p:bgPr>
    </p:bg>
    <p:spTree>
      <p:nvGrpSpPr>
        <p:cNvPr id="1" name=""/>
        <p:cNvGrpSpPr/>
        <p:nvPr/>
      </p:nvGrpSpPr>
      <p:grpSpPr>
        <a:xfrm>
          <a:off x="0" y="0"/>
          <a:ext cx="0" cy="0"/>
          <a:chOff x="0" y="0"/>
          <a:chExt cx="0" cy="0"/>
        </a:xfrm>
      </p:grpSpPr>
      <p:sp>
        <p:nvSpPr>
          <p:cNvPr id="2" name="Freeform: Shape 18"/>
          <p:cNvSpPr/>
          <p:nvPr/>
        </p:nvSpPr>
        <p:spPr>
          <a:xfrm>
            <a:off x="7488752" y="5516656"/>
            <a:ext cx="1872740" cy="1341346"/>
          </a:xfrm>
          <a:custGeom>
            <a:avLst/>
            <a:gdLst/>
            <a:ahLst/>
            <a:cxnLst>
              <a:cxn ang="0">
                <a:pos x="wd2" y="hd2"/>
              </a:cxn>
              <a:cxn ang="5400000">
                <a:pos x="wd2" y="hd2"/>
              </a:cxn>
              <a:cxn ang="10800000">
                <a:pos x="wd2" y="hd2"/>
              </a:cxn>
              <a:cxn ang="16200000">
                <a:pos x="wd2" y="hd2"/>
              </a:cxn>
            </a:cxnLst>
            <a:rect l="0" t="0" r="r" b="b"/>
            <a:pathLst>
              <a:path w="21600" h="21560" fill="norm" stroke="1" extrusionOk="0">
                <a:moveTo>
                  <a:pt x="17937" y="4"/>
                </a:moveTo>
                <a:cubicBezTo>
                  <a:pt x="18986" y="38"/>
                  <a:pt x="20040" y="290"/>
                  <a:pt x="21095" y="716"/>
                </a:cubicBezTo>
                <a:lnTo>
                  <a:pt x="21600" y="947"/>
                </a:lnTo>
                <a:lnTo>
                  <a:pt x="21600" y="21560"/>
                </a:lnTo>
                <a:lnTo>
                  <a:pt x="0" y="21560"/>
                </a:lnTo>
                <a:lnTo>
                  <a:pt x="118" y="21346"/>
                </a:lnTo>
                <a:cubicBezTo>
                  <a:pt x="2876" y="16539"/>
                  <a:pt x="5716" y="11870"/>
                  <a:pt x="8292" y="7393"/>
                </a:cubicBezTo>
                <a:cubicBezTo>
                  <a:pt x="10093" y="4262"/>
                  <a:pt x="11919" y="2264"/>
                  <a:pt x="13763" y="1144"/>
                </a:cubicBezTo>
                <a:cubicBezTo>
                  <a:pt x="15145" y="305"/>
                  <a:pt x="16538" y="-40"/>
                  <a:pt x="17937" y="4"/>
                </a:cubicBezTo>
                <a:close/>
              </a:path>
            </a:pathLst>
          </a:custGeom>
          <a:solidFill>
            <a:srgbClr val="E5C4BA">
              <a:alpha val="50000"/>
            </a:srgbClr>
          </a:solidFill>
          <a:ln w="12700">
            <a:miter lim="400000"/>
          </a:ln>
        </p:spPr>
        <p:txBody>
          <a:bodyPr lIns="45718" tIns="45718" rIns="45718" bIns="45718" anchor="ctr"/>
          <a:lstStyle/>
          <a:p>
            <a:pPr algn="ctr">
              <a:defRPr>
                <a:solidFill>
                  <a:srgbClr val="FFFFFF"/>
                </a:solidFill>
              </a:defRPr>
            </a:pPr>
          </a:p>
        </p:txBody>
      </p:sp>
      <p:grpSp>
        <p:nvGrpSpPr>
          <p:cNvPr id="10" name="Group 19"/>
          <p:cNvGrpSpPr/>
          <p:nvPr/>
        </p:nvGrpSpPr>
        <p:grpSpPr>
          <a:xfrm>
            <a:off x="8274263" y="5204034"/>
            <a:ext cx="680426" cy="802505"/>
            <a:chOff x="-1" y="1"/>
            <a:chExt cx="680425" cy="802504"/>
          </a:xfrm>
        </p:grpSpPr>
        <p:sp>
          <p:nvSpPr>
            <p:cNvPr id="3" name="Freeform: Shape 20"/>
            <p:cNvSpPr/>
            <p:nvPr/>
          </p:nvSpPr>
          <p:spPr>
            <a:xfrm>
              <a:off x="192939" y="686295"/>
              <a:ext cx="100616" cy="116211"/>
            </a:xfrm>
            <a:custGeom>
              <a:avLst/>
              <a:gdLst/>
              <a:ahLst/>
              <a:cxnLst>
                <a:cxn ang="0">
                  <a:pos x="wd2" y="hd2"/>
                </a:cxn>
                <a:cxn ang="5400000">
                  <a:pos x="wd2" y="hd2"/>
                </a:cxn>
                <a:cxn ang="10800000">
                  <a:pos x="wd2" y="hd2"/>
                </a:cxn>
                <a:cxn ang="16200000">
                  <a:pos x="wd2" y="hd2"/>
                </a:cxn>
              </a:cxnLst>
              <a:rect l="0" t="0" r="r" b="b"/>
              <a:pathLst>
                <a:path w="20300" h="19524" fill="norm" stroke="1" extrusionOk="0">
                  <a:moveTo>
                    <a:pt x="10645" y="47"/>
                  </a:moveTo>
                  <a:cubicBezTo>
                    <a:pt x="12706" y="-144"/>
                    <a:pt x="14846" y="255"/>
                    <a:pt x="16586" y="1150"/>
                  </a:cubicBezTo>
                  <a:cubicBezTo>
                    <a:pt x="19569" y="2686"/>
                    <a:pt x="21376" y="5675"/>
                    <a:pt x="19594" y="9646"/>
                  </a:cubicBezTo>
                  <a:cubicBezTo>
                    <a:pt x="17541" y="14217"/>
                    <a:pt x="7923" y="21456"/>
                    <a:pt x="3035" y="19045"/>
                  </a:cubicBezTo>
                  <a:cubicBezTo>
                    <a:pt x="809" y="17945"/>
                    <a:pt x="-224" y="14983"/>
                    <a:pt x="41" y="12345"/>
                  </a:cubicBezTo>
                  <a:cubicBezTo>
                    <a:pt x="413" y="8650"/>
                    <a:pt x="2734" y="5009"/>
                    <a:pt x="5177" y="2486"/>
                  </a:cubicBezTo>
                  <a:cubicBezTo>
                    <a:pt x="6602" y="1020"/>
                    <a:pt x="8584" y="238"/>
                    <a:pt x="10645"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4" name="Freeform: Shape 21"/>
            <p:cNvSpPr/>
            <p:nvPr/>
          </p:nvSpPr>
          <p:spPr>
            <a:xfrm>
              <a:off x="3949" y="547074"/>
              <a:ext cx="113514" cy="197304"/>
            </a:xfrm>
            <a:custGeom>
              <a:avLst/>
              <a:gdLst/>
              <a:ahLst/>
              <a:cxnLst>
                <a:cxn ang="0">
                  <a:pos x="wd2" y="hd2"/>
                </a:cxn>
                <a:cxn ang="5400000">
                  <a:pos x="wd2" y="hd2"/>
                </a:cxn>
                <a:cxn ang="10800000">
                  <a:pos x="wd2" y="hd2"/>
                </a:cxn>
                <a:cxn ang="16200000">
                  <a:pos x="wd2" y="hd2"/>
                </a:cxn>
              </a:cxnLst>
              <a:rect l="0" t="0" r="r" b="b"/>
              <a:pathLst>
                <a:path w="20813" h="19838" fill="norm" stroke="1" extrusionOk="0">
                  <a:moveTo>
                    <a:pt x="15903" y="47"/>
                  </a:moveTo>
                  <a:cubicBezTo>
                    <a:pt x="18180" y="-152"/>
                    <a:pt x="20085" y="245"/>
                    <a:pt x="20687" y="1861"/>
                  </a:cubicBezTo>
                  <a:cubicBezTo>
                    <a:pt x="20893" y="2409"/>
                    <a:pt x="20809" y="2987"/>
                    <a:pt x="20700" y="3542"/>
                  </a:cubicBezTo>
                  <a:cubicBezTo>
                    <a:pt x="19758" y="8367"/>
                    <a:pt x="16987" y="12907"/>
                    <a:pt x="12885" y="16501"/>
                  </a:cubicBezTo>
                  <a:cubicBezTo>
                    <a:pt x="10301" y="18767"/>
                    <a:pt x="6720" y="21448"/>
                    <a:pt x="3268" y="18617"/>
                  </a:cubicBezTo>
                  <a:cubicBezTo>
                    <a:pt x="204" y="16105"/>
                    <a:pt x="-707" y="11153"/>
                    <a:pt x="542" y="7990"/>
                  </a:cubicBezTo>
                  <a:cubicBezTo>
                    <a:pt x="1362" y="5911"/>
                    <a:pt x="3395" y="4259"/>
                    <a:pt x="5740" y="3116"/>
                  </a:cubicBezTo>
                  <a:cubicBezTo>
                    <a:pt x="7284" y="2363"/>
                    <a:pt x="12109" y="378"/>
                    <a:pt x="15903"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5" name="Freeform: Shape 22"/>
            <p:cNvSpPr/>
            <p:nvPr/>
          </p:nvSpPr>
          <p:spPr>
            <a:xfrm>
              <a:off x="576932" y="648183"/>
              <a:ext cx="103492" cy="94891"/>
            </a:xfrm>
            <a:custGeom>
              <a:avLst/>
              <a:gdLst/>
              <a:ahLst/>
              <a:cxnLst>
                <a:cxn ang="0">
                  <a:pos x="wd2" y="hd2"/>
                </a:cxn>
                <a:cxn ang="5400000">
                  <a:pos x="wd2" y="hd2"/>
                </a:cxn>
                <a:cxn ang="10800000">
                  <a:pos x="wd2" y="hd2"/>
                </a:cxn>
                <a:cxn ang="16200000">
                  <a:pos x="wd2" y="hd2"/>
                </a:cxn>
              </a:cxnLst>
              <a:rect l="0" t="0" r="r" b="b"/>
              <a:pathLst>
                <a:path w="20439" h="19884" fill="norm" stroke="1" extrusionOk="0">
                  <a:moveTo>
                    <a:pt x="11087" y="93"/>
                  </a:moveTo>
                  <a:cubicBezTo>
                    <a:pt x="14709" y="-636"/>
                    <a:pt x="18367" y="3018"/>
                    <a:pt x="19805" y="7404"/>
                  </a:cubicBezTo>
                  <a:cubicBezTo>
                    <a:pt x="21035" y="11167"/>
                    <a:pt x="20636" y="15471"/>
                    <a:pt x="17180" y="18025"/>
                  </a:cubicBezTo>
                  <a:cubicBezTo>
                    <a:pt x="13203" y="20964"/>
                    <a:pt x="2453" y="20802"/>
                    <a:pt x="378" y="14741"/>
                  </a:cubicBezTo>
                  <a:cubicBezTo>
                    <a:pt x="-565" y="11979"/>
                    <a:pt x="362" y="8288"/>
                    <a:pt x="2013" y="5897"/>
                  </a:cubicBezTo>
                  <a:cubicBezTo>
                    <a:pt x="4329" y="2549"/>
                    <a:pt x="7975" y="724"/>
                    <a:pt x="11087" y="9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6" name="Graphic 12"/>
            <p:cNvSpPr/>
            <p:nvPr/>
          </p:nvSpPr>
          <p:spPr>
            <a:xfrm>
              <a:off x="152072" y="1"/>
              <a:ext cx="141483" cy="162026"/>
            </a:xfrm>
            <a:custGeom>
              <a:avLst/>
              <a:gdLst/>
              <a:ahLst/>
              <a:cxnLst>
                <a:cxn ang="0">
                  <a:pos x="wd2" y="hd2"/>
                </a:cxn>
                <a:cxn ang="5400000">
                  <a:pos x="wd2" y="hd2"/>
                </a:cxn>
                <a:cxn ang="10800000">
                  <a:pos x="wd2" y="hd2"/>
                </a:cxn>
                <a:cxn ang="16200000">
                  <a:pos x="wd2" y="hd2"/>
                </a:cxn>
              </a:cxnLst>
              <a:rect l="0" t="0" r="r" b="b"/>
              <a:pathLst>
                <a:path w="19150" h="21288" fill="norm" stroke="1" extrusionOk="0">
                  <a:moveTo>
                    <a:pt x="363" y="14008"/>
                  </a:moveTo>
                  <a:cubicBezTo>
                    <a:pt x="325" y="13736"/>
                    <a:pt x="-947" y="6624"/>
                    <a:pt x="1509" y="3726"/>
                  </a:cubicBezTo>
                  <a:cubicBezTo>
                    <a:pt x="3966" y="827"/>
                    <a:pt x="3492" y="85"/>
                    <a:pt x="6294" y="7"/>
                  </a:cubicBezTo>
                  <a:cubicBezTo>
                    <a:pt x="9097" y="-70"/>
                    <a:pt x="13300" y="482"/>
                    <a:pt x="15211" y="2690"/>
                  </a:cubicBezTo>
                  <a:cubicBezTo>
                    <a:pt x="17121" y="4899"/>
                    <a:pt x="20653" y="10970"/>
                    <a:pt x="18450" y="15077"/>
                  </a:cubicBezTo>
                  <a:cubicBezTo>
                    <a:pt x="16248" y="19184"/>
                    <a:pt x="14665" y="20978"/>
                    <a:pt x="11717" y="21254"/>
                  </a:cubicBezTo>
                  <a:cubicBezTo>
                    <a:pt x="8769" y="21530"/>
                    <a:pt x="4020" y="20081"/>
                    <a:pt x="2601" y="18080"/>
                  </a:cubicBezTo>
                  <a:cubicBezTo>
                    <a:pt x="1182" y="16078"/>
                    <a:pt x="581" y="15595"/>
                    <a:pt x="363" y="14008"/>
                  </a:cubicBezTo>
                  <a:close/>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7" name="Graphic 15"/>
            <p:cNvSpPr/>
            <p:nvPr/>
          </p:nvSpPr>
          <p:spPr>
            <a:xfrm>
              <a:off x="512390" y="109092"/>
              <a:ext cx="64536"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8" name="Graphic 15"/>
            <p:cNvSpPr/>
            <p:nvPr/>
          </p:nvSpPr>
          <p:spPr>
            <a:xfrm>
              <a:off x="-2" y="236608"/>
              <a:ext cx="64538"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p>
          </p:txBody>
        </p:sp>
        <p:sp>
          <p:nvSpPr>
            <p:cNvPr id="9" name="Freeform: Shape 26"/>
            <p:cNvSpPr/>
            <p:nvPr/>
          </p:nvSpPr>
          <p:spPr>
            <a:xfrm>
              <a:off x="309981" y="402354"/>
              <a:ext cx="135936" cy="141281"/>
            </a:xfrm>
            <a:custGeom>
              <a:avLst/>
              <a:gdLst/>
              <a:ahLst/>
              <a:cxnLst>
                <a:cxn ang="0">
                  <a:pos x="wd2" y="hd2"/>
                </a:cxn>
                <a:cxn ang="5400000">
                  <a:pos x="wd2" y="hd2"/>
                </a:cxn>
                <a:cxn ang="10800000">
                  <a:pos x="wd2" y="hd2"/>
                </a:cxn>
                <a:cxn ang="16200000">
                  <a:pos x="wd2" y="hd2"/>
                </a:cxn>
              </a:cxnLst>
              <a:rect l="0" t="0" r="r" b="b"/>
              <a:pathLst>
                <a:path w="18731" h="21216" fill="norm" stroke="1" extrusionOk="0">
                  <a:moveTo>
                    <a:pt x="5636" y="2"/>
                  </a:moveTo>
                  <a:cubicBezTo>
                    <a:pt x="11272" y="-34"/>
                    <a:pt x="21537" y="352"/>
                    <a:pt x="18011" y="7867"/>
                  </a:cubicBezTo>
                  <a:cubicBezTo>
                    <a:pt x="17357" y="9262"/>
                    <a:pt x="16392" y="10289"/>
                    <a:pt x="15446" y="11289"/>
                  </a:cubicBezTo>
                  <a:cubicBezTo>
                    <a:pt x="12790" y="14095"/>
                    <a:pt x="10134" y="16901"/>
                    <a:pt x="7479" y="19707"/>
                  </a:cubicBezTo>
                  <a:cubicBezTo>
                    <a:pt x="6622" y="20612"/>
                    <a:pt x="5576" y="21566"/>
                    <a:pt x="4562" y="21087"/>
                  </a:cubicBezTo>
                  <a:cubicBezTo>
                    <a:pt x="3790" y="20722"/>
                    <a:pt x="3320" y="19634"/>
                    <a:pt x="2950" y="18605"/>
                  </a:cubicBezTo>
                  <a:cubicBezTo>
                    <a:pt x="1371" y="14217"/>
                    <a:pt x="378" y="9407"/>
                    <a:pt x="39" y="4505"/>
                  </a:cubicBezTo>
                  <a:cubicBezTo>
                    <a:pt x="-63" y="3043"/>
                    <a:pt x="-16" y="1300"/>
                    <a:pt x="841" y="476"/>
                  </a:cubicBezTo>
                  <a:cubicBezTo>
                    <a:pt x="1373" y="-32"/>
                    <a:pt x="2061" y="-19"/>
                    <a:pt x="2700" y="12"/>
                  </a:cubicBezTo>
                  <a:cubicBezTo>
                    <a:pt x="3281" y="41"/>
                    <a:pt x="4335" y="10"/>
                    <a:pt x="5636" y="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
        <p:nvSpPr>
          <p:cNvPr id="11" name="Freeform: Shape 7"/>
          <p:cNvSpPr/>
          <p:nvPr/>
        </p:nvSpPr>
        <p:spPr>
          <a:xfrm rot="5400000">
            <a:off x="346357" y="-346360"/>
            <a:ext cx="1085350" cy="1778066"/>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0" y="21600"/>
                </a:moveTo>
                <a:lnTo>
                  <a:pt x="0" y="0"/>
                </a:lnTo>
                <a:lnTo>
                  <a:pt x="1053" y="42"/>
                </a:lnTo>
                <a:cubicBezTo>
                  <a:pt x="8040" y="686"/>
                  <a:pt x="12154" y="4539"/>
                  <a:pt x="15674" y="8141"/>
                </a:cubicBezTo>
                <a:cubicBezTo>
                  <a:pt x="18597" y="11134"/>
                  <a:pt x="21600" y="14302"/>
                  <a:pt x="21530" y="18130"/>
                </a:cubicBezTo>
                <a:cubicBezTo>
                  <a:pt x="21516" y="18927"/>
                  <a:pt x="21373" y="19717"/>
                  <a:pt x="21125" y="20503"/>
                </a:cubicBezTo>
                <a:lnTo>
                  <a:pt x="20706" y="21600"/>
                </a:lnTo>
                <a:lnTo>
                  <a:pt x="0" y="21600"/>
                </a:lnTo>
                <a:close/>
              </a:path>
            </a:pathLst>
          </a:custGeom>
          <a:solidFill>
            <a:srgbClr val="DCD9C3">
              <a:alpha val="50000"/>
            </a:srgbClr>
          </a:solidFill>
          <a:ln w="12700">
            <a:miter lim="400000"/>
          </a:ln>
        </p:spPr>
        <p:txBody>
          <a:bodyPr lIns="45718" tIns="45718" rIns="45718" bIns="45718" anchor="ctr"/>
          <a:lstStyle/>
          <a:p>
            <a:pPr algn="ctr">
              <a:defRPr>
                <a:solidFill>
                  <a:srgbClr val="FFFFFF"/>
                </a:solidFill>
              </a:defRPr>
            </a:pPr>
          </a:p>
        </p:txBody>
      </p:sp>
      <p:grpSp>
        <p:nvGrpSpPr>
          <p:cNvPr id="15" name="Graphic 78"/>
          <p:cNvGrpSpPr/>
          <p:nvPr/>
        </p:nvGrpSpPr>
        <p:grpSpPr>
          <a:xfrm>
            <a:off x="407214" y="3262487"/>
            <a:ext cx="748400" cy="53403"/>
            <a:chOff x="-10" y="-1"/>
            <a:chExt cx="748398" cy="53401"/>
          </a:xfrm>
        </p:grpSpPr>
        <p:sp>
          <p:nvSpPr>
            <p:cNvPr id="12" name="Graphic 78"/>
            <p:cNvSpPr/>
            <p:nvPr/>
          </p:nvSpPr>
          <p:spPr>
            <a:xfrm>
              <a:off x="1282" y="40696"/>
              <a:ext cx="12705" cy="12705"/>
            </a:xfrm>
            <a:custGeom>
              <a:avLst/>
              <a:gdLst/>
              <a:ahLst/>
              <a:cxnLst>
                <a:cxn ang="0">
                  <a:pos x="wd2" y="hd2"/>
                </a:cxn>
                <a:cxn ang="5400000">
                  <a:pos x="wd2" y="hd2"/>
                </a:cxn>
                <a:cxn ang="10800000">
                  <a:pos x="wd2" y="hd2"/>
                </a:cxn>
                <a:cxn ang="16200000">
                  <a:pos x="wd2" y="hd2"/>
                </a:cxn>
              </a:cxnLst>
              <a:rect l="0" t="0" r="r" b="b"/>
              <a:pathLst>
                <a:path w="21600" h="19980" fill="norm" stroke="1" extrusionOk="0">
                  <a:moveTo>
                    <a:pt x="0" y="339"/>
                  </a:moveTo>
                  <a:cubicBezTo>
                    <a:pt x="4927" y="16049"/>
                    <a:pt x="13516" y="17362"/>
                    <a:pt x="21600" y="19980"/>
                  </a:cubicBezTo>
                  <a:cubicBezTo>
                    <a:pt x="15347" y="4923"/>
                    <a:pt x="8779" y="-1620"/>
                    <a:pt x="0" y="33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p>
          </p:txBody>
        </p:sp>
        <p:sp>
          <p:nvSpPr>
            <p:cNvPr id="13" name="Graphic 78"/>
            <p:cNvSpPr/>
            <p:nvPr/>
          </p:nvSpPr>
          <p:spPr>
            <a:xfrm>
              <a:off x="735682" y="-2"/>
              <a:ext cx="12707" cy="12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5017" y="0"/>
                    <a:pt x="7611" y="10743"/>
                    <a:pt x="0" y="21600"/>
                  </a:cubicBezTo>
                  <a:cubicBezTo>
                    <a:pt x="7201" y="21600"/>
                    <a:pt x="14607" y="21600"/>
                    <a:pt x="216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p>
          </p:txBody>
        </p:sp>
        <p:sp>
          <p:nvSpPr>
            <p:cNvPr id="14" name="Graphic 78"/>
            <p:cNvSpPr/>
            <p:nvPr/>
          </p:nvSpPr>
          <p:spPr>
            <a:xfrm>
              <a:off x="-11" y="5200"/>
              <a:ext cx="746444" cy="45730"/>
            </a:xfrm>
            <a:custGeom>
              <a:avLst/>
              <a:gdLst/>
              <a:ahLst/>
              <a:cxnLst>
                <a:cxn ang="0">
                  <a:pos x="wd2" y="hd2"/>
                </a:cxn>
                <a:cxn ang="5400000">
                  <a:pos x="wd2" y="hd2"/>
                </a:cxn>
                <a:cxn ang="10800000">
                  <a:pos x="wd2" y="hd2"/>
                </a:cxn>
                <a:cxn ang="16200000">
                  <a:pos x="wd2" y="hd2"/>
                </a:cxn>
              </a:cxnLst>
              <a:rect l="0" t="0" r="r" b="b"/>
              <a:pathLst>
                <a:path w="21445" h="21368" fill="norm" stroke="1" extrusionOk="0">
                  <a:moveTo>
                    <a:pt x="5607" y="21082"/>
                  </a:moveTo>
                  <a:cubicBezTo>
                    <a:pt x="5821" y="19668"/>
                    <a:pt x="6163" y="21439"/>
                    <a:pt x="6412" y="20580"/>
                  </a:cubicBezTo>
                  <a:cubicBezTo>
                    <a:pt x="6410" y="20652"/>
                    <a:pt x="6526" y="20688"/>
                    <a:pt x="6519" y="21010"/>
                  </a:cubicBezTo>
                  <a:cubicBezTo>
                    <a:pt x="6518" y="20437"/>
                    <a:pt x="6807" y="21099"/>
                    <a:pt x="6673" y="20419"/>
                  </a:cubicBezTo>
                  <a:cubicBezTo>
                    <a:pt x="6693" y="20223"/>
                    <a:pt x="7011" y="20223"/>
                    <a:pt x="6851" y="20777"/>
                  </a:cubicBezTo>
                  <a:cubicBezTo>
                    <a:pt x="7291" y="20974"/>
                    <a:pt x="9397" y="21493"/>
                    <a:pt x="9870" y="21225"/>
                  </a:cubicBezTo>
                  <a:cubicBezTo>
                    <a:pt x="9810" y="20813"/>
                    <a:pt x="9663" y="21082"/>
                    <a:pt x="9609" y="20437"/>
                  </a:cubicBezTo>
                  <a:cubicBezTo>
                    <a:pt x="10234" y="20992"/>
                    <a:pt x="10914" y="21260"/>
                    <a:pt x="11501" y="20473"/>
                  </a:cubicBezTo>
                  <a:cubicBezTo>
                    <a:pt x="11331" y="19399"/>
                    <a:pt x="12026" y="20849"/>
                    <a:pt x="11943" y="19471"/>
                  </a:cubicBezTo>
                  <a:cubicBezTo>
                    <a:pt x="11983" y="19793"/>
                    <a:pt x="12189" y="19936"/>
                    <a:pt x="12067" y="20223"/>
                  </a:cubicBezTo>
                  <a:cubicBezTo>
                    <a:pt x="12137" y="20240"/>
                    <a:pt x="12204" y="20348"/>
                    <a:pt x="12254" y="20187"/>
                  </a:cubicBezTo>
                  <a:lnTo>
                    <a:pt x="12165" y="20008"/>
                  </a:lnTo>
                  <a:cubicBezTo>
                    <a:pt x="12400" y="19918"/>
                    <a:pt x="12529" y="20419"/>
                    <a:pt x="12683" y="19829"/>
                  </a:cubicBezTo>
                  <a:lnTo>
                    <a:pt x="12596" y="19560"/>
                  </a:lnTo>
                  <a:cubicBezTo>
                    <a:pt x="12737" y="19525"/>
                    <a:pt x="12854" y="19471"/>
                    <a:pt x="12910" y="20115"/>
                  </a:cubicBezTo>
                  <a:lnTo>
                    <a:pt x="12765" y="20312"/>
                  </a:lnTo>
                  <a:cubicBezTo>
                    <a:pt x="12999" y="20294"/>
                    <a:pt x="13140" y="20258"/>
                    <a:pt x="13335" y="19900"/>
                  </a:cubicBezTo>
                  <a:lnTo>
                    <a:pt x="13265" y="19882"/>
                  </a:lnTo>
                  <a:cubicBezTo>
                    <a:pt x="13514" y="19238"/>
                    <a:pt x="14811" y="18683"/>
                    <a:pt x="15040" y="17878"/>
                  </a:cubicBezTo>
                  <a:lnTo>
                    <a:pt x="14935" y="17377"/>
                  </a:lnTo>
                  <a:lnTo>
                    <a:pt x="15131" y="16948"/>
                  </a:lnTo>
                  <a:cubicBezTo>
                    <a:pt x="15108" y="16948"/>
                    <a:pt x="15037" y="18594"/>
                    <a:pt x="15017" y="18433"/>
                  </a:cubicBezTo>
                  <a:cubicBezTo>
                    <a:pt x="15587" y="18683"/>
                    <a:pt x="18137" y="17162"/>
                    <a:pt x="18256" y="19202"/>
                  </a:cubicBezTo>
                  <a:cubicBezTo>
                    <a:pt x="18444" y="19149"/>
                    <a:pt x="18369" y="19525"/>
                    <a:pt x="18309" y="17860"/>
                  </a:cubicBezTo>
                  <a:cubicBezTo>
                    <a:pt x="18505" y="17932"/>
                    <a:pt x="20040" y="16679"/>
                    <a:pt x="19751" y="18075"/>
                  </a:cubicBezTo>
                  <a:cubicBezTo>
                    <a:pt x="19798" y="18093"/>
                    <a:pt x="19869" y="18021"/>
                    <a:pt x="19912" y="18200"/>
                  </a:cubicBezTo>
                  <a:cubicBezTo>
                    <a:pt x="19827" y="17771"/>
                    <a:pt x="20058" y="17914"/>
                    <a:pt x="19992" y="17735"/>
                  </a:cubicBezTo>
                  <a:cubicBezTo>
                    <a:pt x="21246" y="20437"/>
                    <a:pt x="20766" y="6872"/>
                    <a:pt x="21445" y="1092"/>
                  </a:cubicBezTo>
                  <a:cubicBezTo>
                    <a:pt x="21274" y="895"/>
                    <a:pt x="20714" y="1361"/>
                    <a:pt x="21276" y="537"/>
                  </a:cubicBezTo>
                  <a:cubicBezTo>
                    <a:pt x="20784" y="-107"/>
                    <a:pt x="20365" y="233"/>
                    <a:pt x="19875" y="358"/>
                  </a:cubicBezTo>
                  <a:lnTo>
                    <a:pt x="19901" y="197"/>
                  </a:lnTo>
                  <a:cubicBezTo>
                    <a:pt x="19814" y="-71"/>
                    <a:pt x="19642" y="287"/>
                    <a:pt x="19485" y="0"/>
                  </a:cubicBezTo>
                  <a:cubicBezTo>
                    <a:pt x="18765" y="1146"/>
                    <a:pt x="16106" y="663"/>
                    <a:pt x="15170" y="1182"/>
                  </a:cubicBezTo>
                  <a:lnTo>
                    <a:pt x="15195" y="1110"/>
                  </a:lnTo>
                  <a:cubicBezTo>
                    <a:pt x="13987" y="1020"/>
                    <a:pt x="11966" y="2112"/>
                    <a:pt x="10738" y="1450"/>
                  </a:cubicBezTo>
                  <a:cubicBezTo>
                    <a:pt x="9718" y="4456"/>
                    <a:pt x="7264" y="1020"/>
                    <a:pt x="6070" y="2577"/>
                  </a:cubicBezTo>
                  <a:lnTo>
                    <a:pt x="6097" y="2416"/>
                  </a:lnTo>
                  <a:cubicBezTo>
                    <a:pt x="5811" y="2667"/>
                    <a:pt x="4195" y="2059"/>
                    <a:pt x="3863" y="2291"/>
                  </a:cubicBezTo>
                  <a:lnTo>
                    <a:pt x="3908" y="2381"/>
                  </a:lnTo>
                  <a:cubicBezTo>
                    <a:pt x="3618" y="2774"/>
                    <a:pt x="3658" y="2076"/>
                    <a:pt x="3430" y="1862"/>
                  </a:cubicBezTo>
                  <a:cubicBezTo>
                    <a:pt x="2440" y="5262"/>
                    <a:pt x="1262" y="3526"/>
                    <a:pt x="149" y="2291"/>
                  </a:cubicBezTo>
                  <a:cubicBezTo>
                    <a:pt x="-55" y="6675"/>
                    <a:pt x="-155" y="21493"/>
                    <a:pt x="563" y="19328"/>
                  </a:cubicBezTo>
                  <a:cubicBezTo>
                    <a:pt x="563" y="19328"/>
                    <a:pt x="378" y="19274"/>
                    <a:pt x="378" y="19274"/>
                  </a:cubicBezTo>
                  <a:cubicBezTo>
                    <a:pt x="514" y="19381"/>
                    <a:pt x="419" y="19596"/>
                    <a:pt x="367" y="19829"/>
                  </a:cubicBezTo>
                  <a:cubicBezTo>
                    <a:pt x="414" y="19829"/>
                    <a:pt x="606" y="20187"/>
                    <a:pt x="484" y="19793"/>
                  </a:cubicBezTo>
                  <a:cubicBezTo>
                    <a:pt x="1406" y="20312"/>
                    <a:pt x="2638" y="20688"/>
                    <a:pt x="3442" y="21064"/>
                  </a:cubicBezTo>
                  <a:cubicBezTo>
                    <a:pt x="3729" y="21296"/>
                    <a:pt x="4022" y="20044"/>
                    <a:pt x="4276" y="21368"/>
                  </a:cubicBezTo>
                  <a:cubicBezTo>
                    <a:pt x="4235" y="21028"/>
                    <a:pt x="5586" y="20992"/>
                    <a:pt x="5607" y="2108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p>
          </p:txBody>
        </p:sp>
      </p:grpSp>
      <p:sp>
        <p:nvSpPr>
          <p:cNvPr id="16" name="Title Text"/>
          <p:cNvSpPr txBox="1"/>
          <p:nvPr>
            <p:ph type="title"/>
          </p:nvPr>
        </p:nvSpPr>
        <p:spPr>
          <a:xfrm>
            <a:off x="407223" y="1122362"/>
            <a:ext cx="7734383" cy="197835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normAutofit fontScale="100000" lnSpcReduction="0"/>
          </a:bodyPr>
          <a:lstStyle/>
          <a:p>
            <a:pPr/>
            <a:r>
              <a:t>Title Text</a:t>
            </a:r>
          </a:p>
        </p:txBody>
      </p:sp>
      <p:sp>
        <p:nvSpPr>
          <p:cNvPr id="17" name="Body Level One…"/>
          <p:cNvSpPr txBox="1"/>
          <p:nvPr>
            <p:ph type="body" idx="1"/>
          </p:nvPr>
        </p:nvSpPr>
        <p:spPr>
          <a:xfrm>
            <a:off x="407223" y="3509964"/>
            <a:ext cx="7734383" cy="174784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8" name="Slide Number"/>
          <p:cNvSpPr txBox="1"/>
          <p:nvPr>
            <p:ph type="sldNum" sz="quarter" idx="2"/>
          </p:nvPr>
        </p:nvSpPr>
        <p:spPr>
          <a:xfrm>
            <a:off x="9023240" y="6423346"/>
            <a:ext cx="259213" cy="231137"/>
          </a:xfrm>
          <a:prstGeom prst="rect">
            <a:avLst/>
          </a:prstGeom>
          <a:ln w="12700">
            <a:miter lim="400000"/>
          </a:ln>
        </p:spPr>
        <p:txBody>
          <a:bodyPr wrap="none" lIns="45718" tIns="45718" rIns="45718" bIns="45718" anchor="ctr">
            <a:spAutoFit/>
          </a:bodyPr>
          <a:lstStyle>
            <a:lvl1pPr algn="ctr">
              <a:defRPr spc="110" sz="900">
                <a:solidFill>
                  <a:srgbClr val="595959"/>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1" spc="0" strike="noStrike" sz="4000" u="none">
          <a:solidFill>
            <a:srgbClr val="000000"/>
          </a:solidFill>
          <a:uFillTx/>
          <a:latin typeface="Georgia Pro Semibold"/>
          <a:ea typeface="Georgia Pro Semibold"/>
          <a:cs typeface="Georgia Pro Semibold"/>
          <a:sym typeface="Georgia Pro Semibold"/>
        </a:defRPr>
      </a:lvl1pPr>
      <a:lvl2pPr marL="0" marR="0" indent="0" algn="l" defTabSz="914400" rtl="0" latinLnBrk="0">
        <a:lnSpc>
          <a:spcPct val="100000"/>
        </a:lnSpc>
        <a:spcBef>
          <a:spcPts val="0"/>
        </a:spcBef>
        <a:spcAft>
          <a:spcPts val="0"/>
        </a:spcAft>
        <a:buClrTx/>
        <a:buSzTx/>
        <a:buFontTx/>
        <a:buNone/>
        <a:tabLst/>
        <a:defRPr b="0" baseline="0" cap="none" i="1" spc="0" strike="noStrike" sz="4000" u="none">
          <a:solidFill>
            <a:srgbClr val="000000"/>
          </a:solidFill>
          <a:uFillTx/>
          <a:latin typeface="Georgia Pro Semibold"/>
          <a:ea typeface="Georgia Pro Semibold"/>
          <a:cs typeface="Georgia Pro Semibold"/>
          <a:sym typeface="Georgia Pro Semibold"/>
        </a:defRPr>
      </a:lvl2pPr>
      <a:lvl3pPr marL="0" marR="0" indent="0" algn="l" defTabSz="914400" rtl="0" latinLnBrk="0">
        <a:lnSpc>
          <a:spcPct val="100000"/>
        </a:lnSpc>
        <a:spcBef>
          <a:spcPts val="0"/>
        </a:spcBef>
        <a:spcAft>
          <a:spcPts val="0"/>
        </a:spcAft>
        <a:buClrTx/>
        <a:buSzTx/>
        <a:buFontTx/>
        <a:buNone/>
        <a:tabLst/>
        <a:defRPr b="0" baseline="0" cap="none" i="1" spc="0" strike="noStrike" sz="4000" u="none">
          <a:solidFill>
            <a:srgbClr val="000000"/>
          </a:solidFill>
          <a:uFillTx/>
          <a:latin typeface="Georgia Pro Semibold"/>
          <a:ea typeface="Georgia Pro Semibold"/>
          <a:cs typeface="Georgia Pro Semibold"/>
          <a:sym typeface="Georgia Pro Semibold"/>
        </a:defRPr>
      </a:lvl3pPr>
      <a:lvl4pPr marL="0" marR="0" indent="0" algn="l" defTabSz="914400" rtl="0" latinLnBrk="0">
        <a:lnSpc>
          <a:spcPct val="100000"/>
        </a:lnSpc>
        <a:spcBef>
          <a:spcPts val="0"/>
        </a:spcBef>
        <a:spcAft>
          <a:spcPts val="0"/>
        </a:spcAft>
        <a:buClrTx/>
        <a:buSzTx/>
        <a:buFontTx/>
        <a:buNone/>
        <a:tabLst/>
        <a:defRPr b="0" baseline="0" cap="none" i="1" spc="0" strike="noStrike" sz="4000" u="none">
          <a:solidFill>
            <a:srgbClr val="000000"/>
          </a:solidFill>
          <a:uFillTx/>
          <a:latin typeface="Georgia Pro Semibold"/>
          <a:ea typeface="Georgia Pro Semibold"/>
          <a:cs typeface="Georgia Pro Semibold"/>
          <a:sym typeface="Georgia Pro Semibold"/>
        </a:defRPr>
      </a:lvl4pPr>
      <a:lvl5pPr marL="0" marR="0" indent="0" algn="l" defTabSz="914400" rtl="0" latinLnBrk="0">
        <a:lnSpc>
          <a:spcPct val="100000"/>
        </a:lnSpc>
        <a:spcBef>
          <a:spcPts val="0"/>
        </a:spcBef>
        <a:spcAft>
          <a:spcPts val="0"/>
        </a:spcAft>
        <a:buClrTx/>
        <a:buSzTx/>
        <a:buFontTx/>
        <a:buNone/>
        <a:tabLst/>
        <a:defRPr b="0" baseline="0" cap="none" i="1" spc="0" strike="noStrike" sz="4000" u="none">
          <a:solidFill>
            <a:srgbClr val="000000"/>
          </a:solidFill>
          <a:uFillTx/>
          <a:latin typeface="Georgia Pro Semibold"/>
          <a:ea typeface="Georgia Pro Semibold"/>
          <a:cs typeface="Georgia Pro Semibold"/>
          <a:sym typeface="Georgia Pro Semibold"/>
        </a:defRPr>
      </a:lvl5pPr>
      <a:lvl6pPr marL="0" marR="0" indent="0" algn="l" defTabSz="914400" rtl="0" latinLnBrk="0">
        <a:lnSpc>
          <a:spcPct val="100000"/>
        </a:lnSpc>
        <a:spcBef>
          <a:spcPts val="0"/>
        </a:spcBef>
        <a:spcAft>
          <a:spcPts val="0"/>
        </a:spcAft>
        <a:buClrTx/>
        <a:buSzTx/>
        <a:buFontTx/>
        <a:buNone/>
        <a:tabLst/>
        <a:defRPr b="0" baseline="0" cap="none" i="1" spc="0" strike="noStrike" sz="4000" u="none">
          <a:solidFill>
            <a:srgbClr val="000000"/>
          </a:solidFill>
          <a:uFillTx/>
          <a:latin typeface="Georgia Pro Semibold"/>
          <a:ea typeface="Georgia Pro Semibold"/>
          <a:cs typeface="Georgia Pro Semibold"/>
          <a:sym typeface="Georgia Pro Semibold"/>
        </a:defRPr>
      </a:lvl6pPr>
      <a:lvl7pPr marL="0" marR="0" indent="0" algn="l" defTabSz="914400" rtl="0" latinLnBrk="0">
        <a:lnSpc>
          <a:spcPct val="100000"/>
        </a:lnSpc>
        <a:spcBef>
          <a:spcPts val="0"/>
        </a:spcBef>
        <a:spcAft>
          <a:spcPts val="0"/>
        </a:spcAft>
        <a:buClrTx/>
        <a:buSzTx/>
        <a:buFontTx/>
        <a:buNone/>
        <a:tabLst/>
        <a:defRPr b="0" baseline="0" cap="none" i="1" spc="0" strike="noStrike" sz="4000" u="none">
          <a:solidFill>
            <a:srgbClr val="000000"/>
          </a:solidFill>
          <a:uFillTx/>
          <a:latin typeface="Georgia Pro Semibold"/>
          <a:ea typeface="Georgia Pro Semibold"/>
          <a:cs typeface="Georgia Pro Semibold"/>
          <a:sym typeface="Georgia Pro Semibold"/>
        </a:defRPr>
      </a:lvl7pPr>
      <a:lvl8pPr marL="0" marR="0" indent="0" algn="l" defTabSz="914400" rtl="0" latinLnBrk="0">
        <a:lnSpc>
          <a:spcPct val="100000"/>
        </a:lnSpc>
        <a:spcBef>
          <a:spcPts val="0"/>
        </a:spcBef>
        <a:spcAft>
          <a:spcPts val="0"/>
        </a:spcAft>
        <a:buClrTx/>
        <a:buSzTx/>
        <a:buFontTx/>
        <a:buNone/>
        <a:tabLst/>
        <a:defRPr b="0" baseline="0" cap="none" i="1" spc="0" strike="noStrike" sz="4000" u="none">
          <a:solidFill>
            <a:srgbClr val="000000"/>
          </a:solidFill>
          <a:uFillTx/>
          <a:latin typeface="Georgia Pro Semibold"/>
          <a:ea typeface="Georgia Pro Semibold"/>
          <a:cs typeface="Georgia Pro Semibold"/>
          <a:sym typeface="Georgia Pro Semibold"/>
        </a:defRPr>
      </a:lvl8pPr>
      <a:lvl9pPr marL="0" marR="0" indent="0" algn="l" defTabSz="914400" rtl="0" latinLnBrk="0">
        <a:lnSpc>
          <a:spcPct val="100000"/>
        </a:lnSpc>
        <a:spcBef>
          <a:spcPts val="0"/>
        </a:spcBef>
        <a:spcAft>
          <a:spcPts val="0"/>
        </a:spcAft>
        <a:buClrTx/>
        <a:buSzTx/>
        <a:buFontTx/>
        <a:buNone/>
        <a:tabLst/>
        <a:defRPr b="0" baseline="0" cap="none" i="1" spc="0" strike="noStrike" sz="4000" u="none">
          <a:solidFill>
            <a:srgbClr val="000000"/>
          </a:solidFill>
          <a:uFillTx/>
          <a:latin typeface="Georgia Pro Semibold"/>
          <a:ea typeface="Georgia Pro Semibold"/>
          <a:cs typeface="Georgia Pro Semibold"/>
          <a:sym typeface="Georgia Pro Semibold"/>
        </a:defRPr>
      </a:lvl9pPr>
    </p:titleStyle>
    <p:bodyStyle>
      <a:lvl1pPr marL="0" marR="0" indent="0" algn="l" defTabSz="914400" rtl="0" latinLnBrk="0">
        <a:lnSpc>
          <a:spcPct val="110000"/>
        </a:lnSpc>
        <a:spcBef>
          <a:spcPts val="1000"/>
        </a:spcBef>
        <a:spcAft>
          <a:spcPts val="0"/>
        </a:spcAft>
        <a:buClrTx/>
        <a:buSzTx/>
        <a:buFontTx/>
        <a:buNone/>
        <a:tabLst/>
        <a:defRPr b="0" baseline="0" cap="none" i="0" spc="0" strike="noStrike" sz="2000" u="none">
          <a:solidFill>
            <a:srgbClr val="000000"/>
          </a:solidFill>
          <a:uFillTx/>
          <a:latin typeface="+mn-lt"/>
          <a:ea typeface="+mn-ea"/>
          <a:cs typeface="+mn-cs"/>
          <a:sym typeface="Avenir Next LT Pro"/>
        </a:defRPr>
      </a:lvl1pPr>
      <a:lvl2pPr marL="0" marR="0" indent="0" algn="l" defTabSz="914400" rtl="0" latinLnBrk="0">
        <a:lnSpc>
          <a:spcPct val="110000"/>
        </a:lnSpc>
        <a:spcBef>
          <a:spcPts val="1000"/>
        </a:spcBef>
        <a:spcAft>
          <a:spcPts val="0"/>
        </a:spcAft>
        <a:buClrTx/>
        <a:buSzTx/>
        <a:buFontTx/>
        <a:buNone/>
        <a:tabLst/>
        <a:defRPr b="0" baseline="0" cap="none" i="0" spc="0" strike="noStrike" sz="2000" u="none">
          <a:solidFill>
            <a:srgbClr val="000000"/>
          </a:solidFill>
          <a:uFillTx/>
          <a:latin typeface="+mn-lt"/>
          <a:ea typeface="+mn-ea"/>
          <a:cs typeface="+mn-cs"/>
          <a:sym typeface="Avenir Next LT Pro"/>
        </a:defRPr>
      </a:lvl2pPr>
      <a:lvl3pPr marL="0" marR="0" indent="0" algn="l" defTabSz="914400" rtl="0" latinLnBrk="0">
        <a:lnSpc>
          <a:spcPct val="110000"/>
        </a:lnSpc>
        <a:spcBef>
          <a:spcPts val="1000"/>
        </a:spcBef>
        <a:spcAft>
          <a:spcPts val="0"/>
        </a:spcAft>
        <a:buClrTx/>
        <a:buSzTx/>
        <a:buFontTx/>
        <a:buNone/>
        <a:tabLst/>
        <a:defRPr b="0" baseline="0" cap="none" i="0" spc="0" strike="noStrike" sz="2000" u="none">
          <a:solidFill>
            <a:srgbClr val="000000"/>
          </a:solidFill>
          <a:uFillTx/>
          <a:latin typeface="+mn-lt"/>
          <a:ea typeface="+mn-ea"/>
          <a:cs typeface="+mn-cs"/>
          <a:sym typeface="Avenir Next LT Pro"/>
        </a:defRPr>
      </a:lvl3pPr>
      <a:lvl4pPr marL="0" marR="0" indent="0" algn="l" defTabSz="914400" rtl="0" latinLnBrk="0">
        <a:lnSpc>
          <a:spcPct val="110000"/>
        </a:lnSpc>
        <a:spcBef>
          <a:spcPts val="1000"/>
        </a:spcBef>
        <a:spcAft>
          <a:spcPts val="0"/>
        </a:spcAft>
        <a:buClrTx/>
        <a:buSzTx/>
        <a:buFontTx/>
        <a:buNone/>
        <a:tabLst/>
        <a:defRPr b="0" baseline="0" cap="none" i="0" spc="0" strike="noStrike" sz="2000" u="none">
          <a:solidFill>
            <a:srgbClr val="000000"/>
          </a:solidFill>
          <a:uFillTx/>
          <a:latin typeface="+mn-lt"/>
          <a:ea typeface="+mn-ea"/>
          <a:cs typeface="+mn-cs"/>
          <a:sym typeface="Avenir Next LT Pro"/>
        </a:defRPr>
      </a:lvl4pPr>
      <a:lvl5pPr marL="0" marR="0" indent="0" algn="l" defTabSz="914400" rtl="0" latinLnBrk="0">
        <a:lnSpc>
          <a:spcPct val="110000"/>
        </a:lnSpc>
        <a:spcBef>
          <a:spcPts val="1000"/>
        </a:spcBef>
        <a:spcAft>
          <a:spcPts val="0"/>
        </a:spcAft>
        <a:buClrTx/>
        <a:buSzTx/>
        <a:buFontTx/>
        <a:buNone/>
        <a:tabLst/>
        <a:defRPr b="0" baseline="0" cap="none" i="0" spc="0" strike="noStrike" sz="2000" u="none">
          <a:solidFill>
            <a:srgbClr val="000000"/>
          </a:solidFill>
          <a:uFillTx/>
          <a:latin typeface="+mn-lt"/>
          <a:ea typeface="+mn-ea"/>
          <a:cs typeface="+mn-cs"/>
          <a:sym typeface="Avenir Next LT Pro"/>
        </a:defRPr>
      </a:lvl5pPr>
      <a:lvl6pPr marL="2540000" marR="0" indent="-254000" algn="l" defTabSz="914400" rtl="0" latinLnBrk="0">
        <a:lnSpc>
          <a:spcPct val="110000"/>
        </a:lnSpc>
        <a:spcBef>
          <a:spcPts val="1000"/>
        </a:spcBef>
        <a:spcAft>
          <a:spcPts val="0"/>
        </a:spcAft>
        <a:buClrTx/>
        <a:buSzPct val="100000"/>
        <a:buFontTx/>
        <a:buChar char="•"/>
        <a:tabLst/>
        <a:defRPr b="0" baseline="0" cap="none" i="0" spc="0" strike="noStrike" sz="2000" u="none">
          <a:solidFill>
            <a:srgbClr val="000000"/>
          </a:solidFill>
          <a:uFillTx/>
          <a:latin typeface="+mn-lt"/>
          <a:ea typeface="+mn-ea"/>
          <a:cs typeface="+mn-cs"/>
          <a:sym typeface="Avenir Next LT Pro"/>
        </a:defRPr>
      </a:lvl6pPr>
      <a:lvl7pPr marL="2997200" marR="0" indent="-254000" algn="l" defTabSz="914400" rtl="0" latinLnBrk="0">
        <a:lnSpc>
          <a:spcPct val="110000"/>
        </a:lnSpc>
        <a:spcBef>
          <a:spcPts val="1000"/>
        </a:spcBef>
        <a:spcAft>
          <a:spcPts val="0"/>
        </a:spcAft>
        <a:buClrTx/>
        <a:buSzPct val="100000"/>
        <a:buFontTx/>
        <a:buChar char="•"/>
        <a:tabLst/>
        <a:defRPr b="0" baseline="0" cap="none" i="0" spc="0" strike="noStrike" sz="2000" u="none">
          <a:solidFill>
            <a:srgbClr val="000000"/>
          </a:solidFill>
          <a:uFillTx/>
          <a:latin typeface="+mn-lt"/>
          <a:ea typeface="+mn-ea"/>
          <a:cs typeface="+mn-cs"/>
          <a:sym typeface="Avenir Next LT Pro"/>
        </a:defRPr>
      </a:lvl7pPr>
      <a:lvl8pPr marL="3454400" marR="0" indent="-254000" algn="l" defTabSz="914400" rtl="0" latinLnBrk="0">
        <a:lnSpc>
          <a:spcPct val="110000"/>
        </a:lnSpc>
        <a:spcBef>
          <a:spcPts val="1000"/>
        </a:spcBef>
        <a:spcAft>
          <a:spcPts val="0"/>
        </a:spcAft>
        <a:buClrTx/>
        <a:buSzPct val="100000"/>
        <a:buFontTx/>
        <a:buChar char="•"/>
        <a:tabLst/>
        <a:defRPr b="0" baseline="0" cap="none" i="0" spc="0" strike="noStrike" sz="2000" u="none">
          <a:solidFill>
            <a:srgbClr val="000000"/>
          </a:solidFill>
          <a:uFillTx/>
          <a:latin typeface="+mn-lt"/>
          <a:ea typeface="+mn-ea"/>
          <a:cs typeface="+mn-cs"/>
          <a:sym typeface="Avenir Next LT Pro"/>
        </a:defRPr>
      </a:lvl8pPr>
      <a:lvl9pPr marL="3911600" marR="0" indent="-254000" algn="l" defTabSz="914400" rtl="0" latinLnBrk="0">
        <a:lnSpc>
          <a:spcPct val="110000"/>
        </a:lnSpc>
        <a:spcBef>
          <a:spcPts val="1000"/>
        </a:spcBef>
        <a:spcAft>
          <a:spcPts val="0"/>
        </a:spcAft>
        <a:buClrTx/>
        <a:buSzPct val="100000"/>
        <a:buFontTx/>
        <a:buChar char="•"/>
        <a:tabLst/>
        <a:defRPr b="0" baseline="0" cap="none" i="0" spc="0" strike="noStrike" sz="2000" u="none">
          <a:solidFill>
            <a:srgbClr val="000000"/>
          </a:solidFill>
          <a:uFillTx/>
          <a:latin typeface="+mn-lt"/>
          <a:ea typeface="+mn-ea"/>
          <a:cs typeface="+mn-cs"/>
          <a:sym typeface="Avenir Next LT Pro"/>
        </a:defRPr>
      </a:lvl9pPr>
    </p:bodyStyle>
    <p:otherStyle>
      <a:lvl1pPr marL="0" marR="0" indent="0" algn="ctr" defTabSz="914400" rtl="0" latinLnBrk="0">
        <a:lnSpc>
          <a:spcPct val="100000"/>
        </a:lnSpc>
        <a:spcBef>
          <a:spcPts val="0"/>
        </a:spcBef>
        <a:spcAft>
          <a:spcPts val="0"/>
        </a:spcAft>
        <a:buClrTx/>
        <a:buSzTx/>
        <a:buFontTx/>
        <a:buNone/>
        <a:tabLst/>
        <a:defRPr b="0" baseline="0" cap="none" i="0" spc="110" strike="noStrike" sz="900" u="none">
          <a:solidFill>
            <a:schemeClr val="tx1"/>
          </a:solidFill>
          <a:uFillTx/>
          <a:latin typeface="+mn-lt"/>
          <a:ea typeface="+mn-ea"/>
          <a:cs typeface="+mn-cs"/>
          <a:sym typeface="Avenir Next LT Pro"/>
        </a:defRPr>
      </a:lvl1pPr>
      <a:lvl2pPr marL="0" marR="0" indent="0" algn="ctr" defTabSz="914400" rtl="0" latinLnBrk="0">
        <a:lnSpc>
          <a:spcPct val="100000"/>
        </a:lnSpc>
        <a:spcBef>
          <a:spcPts val="0"/>
        </a:spcBef>
        <a:spcAft>
          <a:spcPts val="0"/>
        </a:spcAft>
        <a:buClrTx/>
        <a:buSzTx/>
        <a:buFontTx/>
        <a:buNone/>
        <a:tabLst/>
        <a:defRPr b="0" baseline="0" cap="none" i="0" spc="110" strike="noStrike" sz="900" u="none">
          <a:solidFill>
            <a:schemeClr val="tx1"/>
          </a:solidFill>
          <a:uFillTx/>
          <a:latin typeface="+mn-lt"/>
          <a:ea typeface="+mn-ea"/>
          <a:cs typeface="+mn-cs"/>
          <a:sym typeface="Avenir Next LT Pro"/>
        </a:defRPr>
      </a:lvl2pPr>
      <a:lvl3pPr marL="0" marR="0" indent="0" algn="ctr" defTabSz="914400" rtl="0" latinLnBrk="0">
        <a:lnSpc>
          <a:spcPct val="100000"/>
        </a:lnSpc>
        <a:spcBef>
          <a:spcPts val="0"/>
        </a:spcBef>
        <a:spcAft>
          <a:spcPts val="0"/>
        </a:spcAft>
        <a:buClrTx/>
        <a:buSzTx/>
        <a:buFontTx/>
        <a:buNone/>
        <a:tabLst/>
        <a:defRPr b="0" baseline="0" cap="none" i="0" spc="110" strike="noStrike" sz="900" u="none">
          <a:solidFill>
            <a:schemeClr val="tx1"/>
          </a:solidFill>
          <a:uFillTx/>
          <a:latin typeface="+mn-lt"/>
          <a:ea typeface="+mn-ea"/>
          <a:cs typeface="+mn-cs"/>
          <a:sym typeface="Avenir Next LT Pro"/>
        </a:defRPr>
      </a:lvl3pPr>
      <a:lvl4pPr marL="0" marR="0" indent="0" algn="ctr" defTabSz="914400" rtl="0" latinLnBrk="0">
        <a:lnSpc>
          <a:spcPct val="100000"/>
        </a:lnSpc>
        <a:spcBef>
          <a:spcPts val="0"/>
        </a:spcBef>
        <a:spcAft>
          <a:spcPts val="0"/>
        </a:spcAft>
        <a:buClrTx/>
        <a:buSzTx/>
        <a:buFontTx/>
        <a:buNone/>
        <a:tabLst/>
        <a:defRPr b="0" baseline="0" cap="none" i="0" spc="110" strike="noStrike" sz="900" u="none">
          <a:solidFill>
            <a:schemeClr val="tx1"/>
          </a:solidFill>
          <a:uFillTx/>
          <a:latin typeface="+mn-lt"/>
          <a:ea typeface="+mn-ea"/>
          <a:cs typeface="+mn-cs"/>
          <a:sym typeface="Avenir Next LT Pro"/>
        </a:defRPr>
      </a:lvl4pPr>
      <a:lvl5pPr marL="0" marR="0" indent="0" algn="ctr" defTabSz="914400" rtl="0" latinLnBrk="0">
        <a:lnSpc>
          <a:spcPct val="100000"/>
        </a:lnSpc>
        <a:spcBef>
          <a:spcPts val="0"/>
        </a:spcBef>
        <a:spcAft>
          <a:spcPts val="0"/>
        </a:spcAft>
        <a:buClrTx/>
        <a:buSzTx/>
        <a:buFontTx/>
        <a:buNone/>
        <a:tabLst/>
        <a:defRPr b="0" baseline="0" cap="none" i="0" spc="110" strike="noStrike" sz="900" u="none">
          <a:solidFill>
            <a:schemeClr val="tx1"/>
          </a:solidFill>
          <a:uFillTx/>
          <a:latin typeface="+mn-lt"/>
          <a:ea typeface="+mn-ea"/>
          <a:cs typeface="+mn-cs"/>
          <a:sym typeface="Avenir Next LT Pro"/>
        </a:defRPr>
      </a:lvl5pPr>
      <a:lvl6pPr marL="0" marR="0" indent="0" algn="ctr" defTabSz="914400" rtl="0" latinLnBrk="0">
        <a:lnSpc>
          <a:spcPct val="100000"/>
        </a:lnSpc>
        <a:spcBef>
          <a:spcPts val="0"/>
        </a:spcBef>
        <a:spcAft>
          <a:spcPts val="0"/>
        </a:spcAft>
        <a:buClrTx/>
        <a:buSzTx/>
        <a:buFontTx/>
        <a:buNone/>
        <a:tabLst/>
        <a:defRPr b="0" baseline="0" cap="none" i="0" spc="110" strike="noStrike" sz="900" u="none">
          <a:solidFill>
            <a:schemeClr val="tx1"/>
          </a:solidFill>
          <a:uFillTx/>
          <a:latin typeface="+mn-lt"/>
          <a:ea typeface="+mn-ea"/>
          <a:cs typeface="+mn-cs"/>
          <a:sym typeface="Avenir Next LT Pro"/>
        </a:defRPr>
      </a:lvl6pPr>
      <a:lvl7pPr marL="0" marR="0" indent="0" algn="ctr" defTabSz="914400" rtl="0" latinLnBrk="0">
        <a:lnSpc>
          <a:spcPct val="100000"/>
        </a:lnSpc>
        <a:spcBef>
          <a:spcPts val="0"/>
        </a:spcBef>
        <a:spcAft>
          <a:spcPts val="0"/>
        </a:spcAft>
        <a:buClrTx/>
        <a:buSzTx/>
        <a:buFontTx/>
        <a:buNone/>
        <a:tabLst/>
        <a:defRPr b="0" baseline="0" cap="none" i="0" spc="110" strike="noStrike" sz="900" u="none">
          <a:solidFill>
            <a:schemeClr val="tx1"/>
          </a:solidFill>
          <a:uFillTx/>
          <a:latin typeface="+mn-lt"/>
          <a:ea typeface="+mn-ea"/>
          <a:cs typeface="+mn-cs"/>
          <a:sym typeface="Avenir Next LT Pro"/>
        </a:defRPr>
      </a:lvl7pPr>
      <a:lvl8pPr marL="0" marR="0" indent="0" algn="ctr" defTabSz="914400" rtl="0" latinLnBrk="0">
        <a:lnSpc>
          <a:spcPct val="100000"/>
        </a:lnSpc>
        <a:spcBef>
          <a:spcPts val="0"/>
        </a:spcBef>
        <a:spcAft>
          <a:spcPts val="0"/>
        </a:spcAft>
        <a:buClrTx/>
        <a:buSzTx/>
        <a:buFontTx/>
        <a:buNone/>
        <a:tabLst/>
        <a:defRPr b="0" baseline="0" cap="none" i="0" spc="110" strike="noStrike" sz="900" u="none">
          <a:solidFill>
            <a:schemeClr val="tx1"/>
          </a:solidFill>
          <a:uFillTx/>
          <a:latin typeface="+mn-lt"/>
          <a:ea typeface="+mn-ea"/>
          <a:cs typeface="+mn-cs"/>
          <a:sym typeface="Avenir Next LT Pro"/>
        </a:defRPr>
      </a:lvl8pPr>
      <a:lvl9pPr marL="0" marR="0" indent="0" algn="ctr" defTabSz="914400" rtl="0" latinLnBrk="0">
        <a:lnSpc>
          <a:spcPct val="100000"/>
        </a:lnSpc>
        <a:spcBef>
          <a:spcPts val="0"/>
        </a:spcBef>
        <a:spcAft>
          <a:spcPts val="0"/>
        </a:spcAft>
        <a:buClrTx/>
        <a:buSzTx/>
        <a:buFontTx/>
        <a:buNone/>
        <a:tabLst/>
        <a:defRPr b="0" baseline="0" cap="none" i="0" spc="110" strike="noStrike" sz="900" u="none">
          <a:solidFill>
            <a:schemeClr val="tx1"/>
          </a:solidFill>
          <a:uFillTx/>
          <a:latin typeface="+mn-lt"/>
          <a:ea typeface="+mn-ea"/>
          <a:cs typeface="+mn-cs"/>
          <a:sym typeface="Avenir Next LT Pr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Title 1"/>
          <p:cNvSpPr txBox="1"/>
          <p:nvPr>
            <p:ph type="ctrTitle"/>
          </p:nvPr>
        </p:nvSpPr>
        <p:spPr>
          <a:xfrm>
            <a:off x="407225" y="1122363"/>
            <a:ext cx="8845551" cy="1978345"/>
          </a:xfrm>
          <a:prstGeom prst="rect">
            <a:avLst/>
          </a:prstGeom>
        </p:spPr>
        <p:txBody>
          <a:bodyPr/>
          <a:lstStyle/>
          <a:p>
            <a:pPr algn="ctr">
              <a:defRPr i="0"/>
            </a:pPr>
            <a:r>
              <a:t>CSE423</a:t>
            </a:r>
            <a:br/>
            <a:r>
              <a:t>Virtualization and Cloud Computing</a:t>
            </a:r>
          </a:p>
        </p:txBody>
      </p:sp>
      <p:sp>
        <p:nvSpPr>
          <p:cNvPr id="199" name="Subtitle 2"/>
          <p:cNvSpPr txBox="1"/>
          <p:nvPr>
            <p:ph type="subTitle" sz="half" idx="1"/>
          </p:nvPr>
        </p:nvSpPr>
        <p:spPr>
          <a:xfrm>
            <a:off x="407224" y="3509964"/>
            <a:ext cx="7734380" cy="1747837"/>
          </a:xfrm>
          <a:prstGeom prst="rect">
            <a:avLst/>
          </a:prstGeom>
        </p:spPr>
        <p:txBody>
          <a:bodyPr/>
          <a:lstStyle/>
          <a:p>
            <a:pPr>
              <a:lnSpc>
                <a:spcPct val="99000"/>
              </a:lnSpc>
            </a:pPr>
            <a:r>
              <a:t>Faculty Name:</a:t>
            </a:r>
          </a:p>
          <a:p>
            <a:pPr>
              <a:lnSpc>
                <a:spcPct val="99000"/>
              </a:lnSpc>
            </a:pPr>
            <a:r>
              <a:t>Dr. Madhavi Dhingra</a:t>
            </a:r>
          </a:p>
          <a:p>
            <a:pPr>
              <a:lnSpc>
                <a:spcPct val="99000"/>
              </a:lnSpc>
            </a:pPr>
            <a:r>
              <a:t>Assistant Professor</a:t>
            </a:r>
          </a:p>
          <a:p>
            <a:pPr>
              <a:lnSpc>
                <a:spcPct val="99000"/>
              </a:lnSpc>
            </a:pPr>
            <a:r>
              <a:t>Sitting Room-&gt; 34-202</a:t>
            </a:r>
          </a:p>
        </p:txBody>
      </p:sp>
      <p:pic>
        <p:nvPicPr>
          <p:cNvPr id="200" name="Picture 3" descr="Picture 3"/>
          <p:cNvPicPr>
            <a:picLocks noChangeAspect="1"/>
          </p:cNvPicPr>
          <p:nvPr/>
        </p:nvPicPr>
        <p:blipFill>
          <a:blip r:embed="rId2">
            <a:extLst/>
          </a:blip>
          <a:stretch>
            <a:fillRect/>
          </a:stretch>
        </p:blipFill>
        <p:spPr>
          <a:xfrm>
            <a:off x="0" y="0"/>
            <a:ext cx="2466166" cy="1118156"/>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Why is virtualization important?"/>
          <p:cNvSpPr txBox="1"/>
          <p:nvPr>
            <p:ph type="title"/>
          </p:nvPr>
        </p:nvSpPr>
        <p:spPr>
          <a:xfrm>
            <a:off x="403666" y="787069"/>
            <a:ext cx="7737938" cy="1325564"/>
          </a:xfrm>
          <a:prstGeom prst="rect">
            <a:avLst/>
          </a:prstGeom>
        </p:spPr>
        <p:txBody>
          <a:bodyPr/>
          <a:lstStyle>
            <a:lvl1pPr defTabSz="457200">
              <a:spcBef>
                <a:spcPts val="1500"/>
              </a:spcBef>
              <a:defRPr b="1" i="0" sz="2800">
                <a:solidFill>
                  <a:srgbClr val="232F3E"/>
                </a:solidFill>
                <a:latin typeface="+mj-lt"/>
                <a:ea typeface="+mj-ea"/>
                <a:cs typeface="+mj-cs"/>
                <a:sym typeface="Helvetica"/>
              </a:defRPr>
            </a:lvl1pPr>
          </a:lstStyle>
          <a:p>
            <a:pPr/>
            <a:r>
              <a:t>Types of Virtualization</a:t>
            </a:r>
          </a:p>
        </p:txBody>
      </p:sp>
      <p:sp>
        <p:nvSpPr>
          <p:cNvPr id="226" name="By using virtualization, you can interact with any hardware resource with greater flexibility.…"/>
          <p:cNvSpPr txBox="1"/>
          <p:nvPr>
            <p:ph type="body" idx="1"/>
          </p:nvPr>
        </p:nvSpPr>
        <p:spPr>
          <a:xfrm>
            <a:off x="403666" y="2521884"/>
            <a:ext cx="7737938" cy="3549051"/>
          </a:xfrm>
          <a:prstGeom prst="rect">
            <a:avLst/>
          </a:prstGeom>
        </p:spPr>
        <p:txBody>
          <a:bodyPr/>
          <a:lstStyle/>
          <a:p>
            <a:pPr marL="186489" indent="-186489" algn="just" defTabSz="425194">
              <a:lnSpc>
                <a:spcPct val="100000"/>
              </a:lnSpc>
              <a:spcBef>
                <a:spcPts val="0"/>
              </a:spcBef>
              <a:buSzPct val="100000"/>
              <a:buChar char="•"/>
              <a:defRPr sz="1800">
                <a:latin typeface="+mj-lt"/>
                <a:ea typeface="+mj-ea"/>
                <a:cs typeface="+mj-cs"/>
                <a:sym typeface="Helvetica"/>
              </a:defRPr>
            </a:pPr>
            <a:r>
              <a:t>6. Data virtualization: </a:t>
            </a:r>
            <a:br/>
            <a:r>
              <a:t>This is the kind of virtualization in which the data is collected from various sources and managed that at a single place without knowing more about the technical information like how data is collected, stored &amp; formatted then arranged that data logically so that its virtual view can be accessed by its interested people and stakeholders, and users through the various cloud services remotely. Many big giant companies are providing their services like Oracle, IBM, At scale, Cdata, etc.</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Why Distributed system ?"/>
          <p:cNvSpPr txBox="1"/>
          <p:nvPr>
            <p:ph type="title"/>
          </p:nvPr>
        </p:nvSpPr>
        <p:spPr>
          <a:xfrm>
            <a:off x="403666" y="787069"/>
            <a:ext cx="7737938" cy="1325564"/>
          </a:xfrm>
          <a:prstGeom prst="rect">
            <a:avLst/>
          </a:prstGeom>
        </p:spPr>
        <p:txBody>
          <a:bodyPr/>
          <a:lstStyle/>
          <a:p>
            <a:pPr/>
            <a:r>
              <a:t>Virtualization…a small recap</a:t>
            </a:r>
          </a:p>
        </p:txBody>
      </p:sp>
      <p:sp>
        <p:nvSpPr>
          <p:cNvPr id="203" name="Distributed computing allows different users or computers to share information. Distributed computing can allow an application on one machine to leverage processing power, memory, or storage on another machine.…"/>
          <p:cNvSpPr txBox="1"/>
          <p:nvPr>
            <p:ph type="body" idx="1"/>
          </p:nvPr>
        </p:nvSpPr>
        <p:spPr>
          <a:xfrm>
            <a:off x="403666" y="2521884"/>
            <a:ext cx="8552568" cy="3549051"/>
          </a:xfrm>
          <a:prstGeom prst="rect">
            <a:avLst/>
          </a:prstGeom>
        </p:spPr>
        <p:txBody>
          <a:bodyPr/>
          <a:lstStyle/>
          <a:p>
            <a:pPr marL="170446" indent="-170446" algn="just" defTabSz="813816">
              <a:spcBef>
                <a:spcPts val="800"/>
              </a:spcBef>
              <a:buSzPct val="100000"/>
              <a:buChar char="•"/>
              <a:defRPr sz="1700"/>
            </a:pPr>
            <a:r>
              <a:t>Virtualization is a technique of how to separate a service from the underlying physical delivery of that service. It is the process of creating a virtual version of something like computer hardware. </a:t>
            </a:r>
          </a:p>
          <a:p>
            <a:pPr marL="170446" indent="-170446" algn="just" defTabSz="813816">
              <a:spcBef>
                <a:spcPts val="800"/>
              </a:spcBef>
              <a:buSzPct val="100000"/>
              <a:buChar char="•"/>
              <a:defRPr sz="1700"/>
            </a:pPr>
            <a:r>
              <a:t>With the help of Virtualization, multiple operating systems and applications can run on same machine and its same hardware at the same time, increasing the utilization and flexibility of hardware. </a:t>
            </a:r>
          </a:p>
          <a:p>
            <a:pPr marL="170446" indent="-170446" algn="just" defTabSz="813816">
              <a:spcBef>
                <a:spcPts val="800"/>
              </a:spcBef>
              <a:buSzPct val="100000"/>
              <a:buChar char="•"/>
              <a:defRPr sz="1700"/>
            </a:pPr>
            <a:r>
              <a:t>In other words, one of the main cost effective, hardware reducing, and energy saving techniques used by cloud providers is virtualization.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Why Distributed system ?"/>
          <p:cNvSpPr txBox="1"/>
          <p:nvPr>
            <p:ph type="title"/>
          </p:nvPr>
        </p:nvSpPr>
        <p:spPr>
          <a:xfrm>
            <a:off x="403666" y="787069"/>
            <a:ext cx="7737938" cy="1325564"/>
          </a:xfrm>
          <a:prstGeom prst="rect">
            <a:avLst/>
          </a:prstGeom>
        </p:spPr>
        <p:txBody>
          <a:bodyPr/>
          <a:lstStyle/>
          <a:p>
            <a:pPr/>
            <a:r>
              <a:t>Important Terminologies of Virtualization</a:t>
            </a:r>
          </a:p>
        </p:txBody>
      </p:sp>
      <p:sp>
        <p:nvSpPr>
          <p:cNvPr id="206" name="Distributed computing allows different users or computers to share information. Distributed computing can allow an application on one machine to leverage processing power, memory, or storage on another machine.…"/>
          <p:cNvSpPr txBox="1"/>
          <p:nvPr>
            <p:ph type="body" idx="1"/>
          </p:nvPr>
        </p:nvSpPr>
        <p:spPr>
          <a:xfrm>
            <a:off x="403666" y="2521884"/>
            <a:ext cx="8552568" cy="3549051"/>
          </a:xfrm>
          <a:prstGeom prst="rect">
            <a:avLst/>
          </a:prstGeom>
        </p:spPr>
        <p:txBody>
          <a:bodyPr/>
          <a:lstStyle/>
          <a:p>
            <a:pPr marL="153402" indent="-153402" algn="just" defTabSz="732434">
              <a:spcBef>
                <a:spcPts val="700"/>
              </a:spcBef>
              <a:buSzPct val="100000"/>
              <a:buChar char="•"/>
              <a:defRPr sz="1529"/>
            </a:pPr>
            <a:r>
              <a:t>Virtual machine: A virtual machine can be defined as the computer of a virtual type that operates beneath a hypervisor.</a:t>
            </a:r>
          </a:p>
          <a:p>
            <a:pPr marL="153402" indent="-153402" algn="just" defTabSz="732434">
              <a:spcBef>
                <a:spcPts val="700"/>
              </a:spcBef>
              <a:buSzPct val="100000"/>
              <a:buChar char="•"/>
              <a:defRPr sz="1529"/>
            </a:pPr>
            <a:r>
              <a:t>Hypervisor: This can be defined as the operating system that runs on actual hardware. A virtual counterpart of the operating system is a subpart that executes or emulates the virtual process. They are defined as Domain 0 or Dom0.</a:t>
            </a:r>
          </a:p>
          <a:p>
            <a:pPr marL="153402" indent="-153402" algn="just" defTabSz="732434">
              <a:spcBef>
                <a:spcPts val="700"/>
              </a:spcBef>
              <a:buSzPct val="100000"/>
              <a:buChar char="•"/>
              <a:defRPr sz="1529"/>
            </a:pPr>
            <a:r>
              <a:t>Container: These can be defined as virtual machines of lightweight nature that are a subset of the same operating system instance or the hypervisor. They are a collection of processes that executes along with corresponding namespace or identifiers of process.</a:t>
            </a:r>
          </a:p>
          <a:p>
            <a:pPr marL="153402" indent="-153402" algn="just" defTabSz="732434">
              <a:spcBef>
                <a:spcPts val="700"/>
              </a:spcBef>
              <a:buSzPct val="100000"/>
              <a:buChar char="•"/>
              <a:defRPr sz="1529"/>
            </a:pPr>
            <a:r>
              <a:t>Virtual network: This is defined as the network being separated logically and is present inside the servers. Such networks can be expanded across multiple servers.</a:t>
            </a:r>
          </a:p>
          <a:p>
            <a:pPr marL="153402" indent="-153402" algn="just" defTabSz="732434">
              <a:spcBef>
                <a:spcPts val="700"/>
              </a:spcBef>
              <a:buSzPct val="100000"/>
              <a:buChar char="•"/>
              <a:defRPr sz="1529"/>
            </a:pPr>
            <a:r>
              <a:t>Virtualization software: This type of software helps deploy Virtualization on the computer device.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Types of Virtualization:…"/>
          <p:cNvSpPr txBox="1"/>
          <p:nvPr>
            <p:ph type="body" idx="1"/>
          </p:nvPr>
        </p:nvSpPr>
        <p:spPr>
          <a:xfrm>
            <a:off x="1419666" y="1260942"/>
            <a:ext cx="7737937" cy="4336116"/>
          </a:xfrm>
          <a:prstGeom prst="rect">
            <a:avLst/>
          </a:prstGeom>
        </p:spPr>
        <p:txBody>
          <a:bodyPr/>
          <a:lstStyle/>
          <a:p>
            <a:pPr/>
            <a:r>
              <a:t>Types of Virtualization: </a:t>
            </a:r>
          </a:p>
          <a:p>
            <a:pPr/>
            <a:r>
              <a:t>1.Application Virtualization.</a:t>
            </a:r>
          </a:p>
          <a:p>
            <a:pPr/>
            <a:r>
              <a:t>2.Network Virtualization.</a:t>
            </a:r>
          </a:p>
          <a:p>
            <a:pPr/>
            <a:r>
              <a:t>3.Desktop Virtualization.</a:t>
            </a:r>
          </a:p>
          <a:p>
            <a:pPr/>
            <a:r>
              <a:t>4.Storage Virtualization.</a:t>
            </a:r>
          </a:p>
          <a:p>
            <a:pPr/>
            <a:r>
              <a:t>5.Server Virtualization.</a:t>
            </a:r>
          </a:p>
          <a:p>
            <a:pPr/>
            <a:r>
              <a:t>6.Data virtualization.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Why is virtualization important?"/>
          <p:cNvSpPr txBox="1"/>
          <p:nvPr>
            <p:ph type="title"/>
          </p:nvPr>
        </p:nvSpPr>
        <p:spPr>
          <a:xfrm>
            <a:off x="403666" y="787069"/>
            <a:ext cx="7737938" cy="1325564"/>
          </a:xfrm>
          <a:prstGeom prst="rect">
            <a:avLst/>
          </a:prstGeom>
        </p:spPr>
        <p:txBody>
          <a:bodyPr/>
          <a:lstStyle>
            <a:lvl1pPr defTabSz="457200">
              <a:spcBef>
                <a:spcPts val="1500"/>
              </a:spcBef>
              <a:defRPr b="1" i="0" sz="2800">
                <a:solidFill>
                  <a:srgbClr val="232F3E"/>
                </a:solidFill>
                <a:latin typeface="+mj-lt"/>
                <a:ea typeface="+mj-ea"/>
                <a:cs typeface="+mj-cs"/>
                <a:sym typeface="Helvetica"/>
              </a:defRPr>
            </a:lvl1pPr>
          </a:lstStyle>
          <a:p>
            <a:pPr/>
            <a:r>
              <a:t>Types of Virtualization</a:t>
            </a:r>
          </a:p>
        </p:txBody>
      </p:sp>
      <p:sp>
        <p:nvSpPr>
          <p:cNvPr id="211" name="By using virtualization, you can interact with any hardware resource with greater flexibility.…"/>
          <p:cNvSpPr txBox="1"/>
          <p:nvPr>
            <p:ph type="body" idx="1"/>
          </p:nvPr>
        </p:nvSpPr>
        <p:spPr>
          <a:xfrm>
            <a:off x="403666" y="2521884"/>
            <a:ext cx="7737938" cy="3549051"/>
          </a:xfrm>
          <a:prstGeom prst="rect">
            <a:avLst/>
          </a:prstGeom>
        </p:spPr>
        <p:txBody>
          <a:bodyPr/>
          <a:lstStyle/>
          <a:p>
            <a:pPr marL="186489" indent="-186489" algn="just" defTabSz="425194">
              <a:lnSpc>
                <a:spcPct val="100000"/>
              </a:lnSpc>
              <a:spcBef>
                <a:spcPts val="0"/>
              </a:spcBef>
              <a:buSzPct val="100000"/>
              <a:buChar char="•"/>
              <a:defRPr sz="1800">
                <a:latin typeface="+mj-lt"/>
                <a:ea typeface="+mj-ea"/>
                <a:cs typeface="+mj-cs"/>
                <a:sym typeface="Helvetica"/>
              </a:defRPr>
            </a:pPr>
            <a:r>
              <a:t>1. Application Virtualization: </a:t>
            </a:r>
            <a:br/>
            <a:r>
              <a:t>Application virtualization helps a user to have remote access of an application from a server. The server stores all personal information and other characteristics of the application but can still run on a local workstation through the internet. Example of this would be a user who needs to run two different versions of the same software. Technologies that use application virtualization are hosted applications and packaged applications.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Why is virtualization important?"/>
          <p:cNvSpPr txBox="1"/>
          <p:nvPr>
            <p:ph type="title"/>
          </p:nvPr>
        </p:nvSpPr>
        <p:spPr>
          <a:xfrm>
            <a:off x="403666" y="787069"/>
            <a:ext cx="7737938" cy="1325564"/>
          </a:xfrm>
          <a:prstGeom prst="rect">
            <a:avLst/>
          </a:prstGeom>
        </p:spPr>
        <p:txBody>
          <a:bodyPr/>
          <a:lstStyle>
            <a:lvl1pPr defTabSz="457200">
              <a:spcBef>
                <a:spcPts val="1500"/>
              </a:spcBef>
              <a:defRPr b="1" i="0" sz="2800">
                <a:solidFill>
                  <a:srgbClr val="232F3E"/>
                </a:solidFill>
                <a:latin typeface="+mj-lt"/>
                <a:ea typeface="+mj-ea"/>
                <a:cs typeface="+mj-cs"/>
                <a:sym typeface="Helvetica"/>
              </a:defRPr>
            </a:lvl1pPr>
          </a:lstStyle>
          <a:p>
            <a:pPr/>
            <a:r>
              <a:t>Types of Virtualization</a:t>
            </a:r>
          </a:p>
        </p:txBody>
      </p:sp>
      <p:sp>
        <p:nvSpPr>
          <p:cNvPr id="214" name="By using virtualization, you can interact with any hardware resource with greater flexibility.…"/>
          <p:cNvSpPr txBox="1"/>
          <p:nvPr>
            <p:ph type="body" idx="1"/>
          </p:nvPr>
        </p:nvSpPr>
        <p:spPr>
          <a:xfrm>
            <a:off x="403666" y="2521884"/>
            <a:ext cx="7737938" cy="3549051"/>
          </a:xfrm>
          <a:prstGeom prst="rect">
            <a:avLst/>
          </a:prstGeom>
        </p:spPr>
        <p:txBody>
          <a:bodyPr/>
          <a:lstStyle/>
          <a:p>
            <a:pPr marL="186489" indent="-186489" algn="just" defTabSz="425194">
              <a:lnSpc>
                <a:spcPct val="100000"/>
              </a:lnSpc>
              <a:spcBef>
                <a:spcPts val="0"/>
              </a:spcBef>
              <a:buSzPct val="100000"/>
              <a:buChar char="•"/>
              <a:defRPr sz="1800">
                <a:latin typeface="+mj-lt"/>
                <a:ea typeface="+mj-ea"/>
                <a:cs typeface="+mj-cs"/>
                <a:sym typeface="Helvetica"/>
              </a:defRPr>
            </a:pPr>
            <a:r>
              <a:t>2. Network Virtualization: </a:t>
            </a:r>
            <a:br/>
            <a:r>
              <a:t>The ability to run multiple virtual networks with each has a separate control and data plan. It co-exists together on top of one physical network. It can be managed by individual parties that potentially confidential to each other. </a:t>
            </a:r>
            <a:br/>
            <a:r>
              <a:t>Network virtualization provides a facility to create and provision virtual networks—logical switches, routers, firewalls, load balancer, Virtual Private Network (VPN), and workload security within days or even in weeks.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Why is virtualization important?"/>
          <p:cNvSpPr txBox="1"/>
          <p:nvPr>
            <p:ph type="title"/>
          </p:nvPr>
        </p:nvSpPr>
        <p:spPr>
          <a:xfrm>
            <a:off x="403666" y="787069"/>
            <a:ext cx="7737938" cy="1325564"/>
          </a:xfrm>
          <a:prstGeom prst="rect">
            <a:avLst/>
          </a:prstGeom>
        </p:spPr>
        <p:txBody>
          <a:bodyPr/>
          <a:lstStyle>
            <a:lvl1pPr defTabSz="457200">
              <a:spcBef>
                <a:spcPts val="1500"/>
              </a:spcBef>
              <a:defRPr b="1" i="0" sz="2800">
                <a:solidFill>
                  <a:srgbClr val="232F3E"/>
                </a:solidFill>
                <a:latin typeface="+mj-lt"/>
                <a:ea typeface="+mj-ea"/>
                <a:cs typeface="+mj-cs"/>
                <a:sym typeface="Helvetica"/>
              </a:defRPr>
            </a:lvl1pPr>
          </a:lstStyle>
          <a:p>
            <a:pPr/>
            <a:r>
              <a:t>Types of Virtualization</a:t>
            </a:r>
          </a:p>
        </p:txBody>
      </p:sp>
      <p:sp>
        <p:nvSpPr>
          <p:cNvPr id="217" name="By using virtualization, you can interact with any hardware resource with greater flexibility.…"/>
          <p:cNvSpPr txBox="1"/>
          <p:nvPr>
            <p:ph type="body" idx="1"/>
          </p:nvPr>
        </p:nvSpPr>
        <p:spPr>
          <a:xfrm>
            <a:off x="403666" y="2521884"/>
            <a:ext cx="7737938" cy="3549051"/>
          </a:xfrm>
          <a:prstGeom prst="rect">
            <a:avLst/>
          </a:prstGeom>
        </p:spPr>
        <p:txBody>
          <a:bodyPr/>
          <a:lstStyle/>
          <a:p>
            <a:pPr marL="186489" indent="-186489" algn="just" defTabSz="425194">
              <a:lnSpc>
                <a:spcPct val="100000"/>
              </a:lnSpc>
              <a:spcBef>
                <a:spcPts val="0"/>
              </a:spcBef>
              <a:buSzPct val="100000"/>
              <a:buChar char="•"/>
              <a:defRPr sz="1800">
                <a:latin typeface="+mj-lt"/>
                <a:ea typeface="+mj-ea"/>
                <a:cs typeface="+mj-cs"/>
                <a:sym typeface="Helvetica"/>
              </a:defRPr>
            </a:pPr>
            <a:r>
              <a:t>3. Desktop Virtualization: </a:t>
            </a:r>
            <a:br/>
            <a:r>
              <a:t>Desktop virtualization allows the users’ OS to be remotely stored on a server in the data centre. It allows the user to access their desktop virtually, from any location by a different machine. Users who want specific operating systems other than Windows Server will need to have a virtual desktop. Main benefits of desktop virtualization are user mobility, portability, easy management of software installation, updates, and patches.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Why is virtualization important?"/>
          <p:cNvSpPr txBox="1"/>
          <p:nvPr>
            <p:ph type="title"/>
          </p:nvPr>
        </p:nvSpPr>
        <p:spPr>
          <a:xfrm>
            <a:off x="403666" y="787069"/>
            <a:ext cx="7737938" cy="1325564"/>
          </a:xfrm>
          <a:prstGeom prst="rect">
            <a:avLst/>
          </a:prstGeom>
        </p:spPr>
        <p:txBody>
          <a:bodyPr/>
          <a:lstStyle>
            <a:lvl1pPr defTabSz="457200">
              <a:spcBef>
                <a:spcPts val="1500"/>
              </a:spcBef>
              <a:defRPr b="1" i="0" sz="2800">
                <a:solidFill>
                  <a:srgbClr val="232F3E"/>
                </a:solidFill>
                <a:latin typeface="+mj-lt"/>
                <a:ea typeface="+mj-ea"/>
                <a:cs typeface="+mj-cs"/>
                <a:sym typeface="Helvetica"/>
              </a:defRPr>
            </a:lvl1pPr>
          </a:lstStyle>
          <a:p>
            <a:pPr/>
            <a:r>
              <a:t>Types of Virtualization</a:t>
            </a:r>
          </a:p>
        </p:txBody>
      </p:sp>
      <p:sp>
        <p:nvSpPr>
          <p:cNvPr id="220" name="By using virtualization, you can interact with any hardware resource with greater flexibility.…"/>
          <p:cNvSpPr txBox="1"/>
          <p:nvPr>
            <p:ph type="body" idx="1"/>
          </p:nvPr>
        </p:nvSpPr>
        <p:spPr>
          <a:xfrm>
            <a:off x="403666" y="2521884"/>
            <a:ext cx="7737938" cy="3549051"/>
          </a:xfrm>
          <a:prstGeom prst="rect">
            <a:avLst/>
          </a:prstGeom>
        </p:spPr>
        <p:txBody>
          <a:bodyPr/>
          <a:lstStyle/>
          <a:p>
            <a:pPr marL="186489" indent="-186489" algn="just" defTabSz="425194">
              <a:lnSpc>
                <a:spcPct val="100000"/>
              </a:lnSpc>
              <a:spcBef>
                <a:spcPts val="0"/>
              </a:spcBef>
              <a:buSzPct val="100000"/>
              <a:buChar char="•"/>
              <a:defRPr sz="1800">
                <a:latin typeface="+mj-lt"/>
                <a:ea typeface="+mj-ea"/>
                <a:cs typeface="+mj-cs"/>
                <a:sym typeface="Helvetica"/>
              </a:defRPr>
            </a:pPr>
            <a:r>
              <a:t>4. Storage Virtualization: </a:t>
            </a:r>
            <a:br/>
            <a:r>
              <a:t>Storage virtualization is an array of servers that are managed by a virtual storage system. The servers aren’t aware of exactly where their data is stored, and instead function more like worker bees in a hive. It makes managing storage from multiple sources to be managed and utilized as a single repository. storage virtualization software maintains smooth operations, consistent performance and a continuous suite of advanced functions despite changes, break down and differences in the underlying equipment.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Why is virtualization important?"/>
          <p:cNvSpPr txBox="1"/>
          <p:nvPr>
            <p:ph type="title"/>
          </p:nvPr>
        </p:nvSpPr>
        <p:spPr>
          <a:xfrm>
            <a:off x="403666" y="787069"/>
            <a:ext cx="7737938" cy="1325564"/>
          </a:xfrm>
          <a:prstGeom prst="rect">
            <a:avLst/>
          </a:prstGeom>
        </p:spPr>
        <p:txBody>
          <a:bodyPr/>
          <a:lstStyle>
            <a:lvl1pPr defTabSz="457200">
              <a:spcBef>
                <a:spcPts val="1500"/>
              </a:spcBef>
              <a:defRPr b="1" i="0" sz="2800">
                <a:solidFill>
                  <a:srgbClr val="232F3E"/>
                </a:solidFill>
                <a:latin typeface="+mj-lt"/>
                <a:ea typeface="+mj-ea"/>
                <a:cs typeface="+mj-cs"/>
                <a:sym typeface="Helvetica"/>
              </a:defRPr>
            </a:lvl1pPr>
          </a:lstStyle>
          <a:p>
            <a:pPr/>
            <a:r>
              <a:t>Types of Virtualization</a:t>
            </a:r>
          </a:p>
        </p:txBody>
      </p:sp>
      <p:sp>
        <p:nvSpPr>
          <p:cNvPr id="223" name="By using virtualization, you can interact with any hardware resource with greater flexibility.…"/>
          <p:cNvSpPr txBox="1"/>
          <p:nvPr>
            <p:ph type="body" idx="1"/>
          </p:nvPr>
        </p:nvSpPr>
        <p:spPr>
          <a:xfrm>
            <a:off x="403666" y="2521884"/>
            <a:ext cx="7737938" cy="3549051"/>
          </a:xfrm>
          <a:prstGeom prst="rect">
            <a:avLst/>
          </a:prstGeom>
        </p:spPr>
        <p:txBody>
          <a:bodyPr/>
          <a:lstStyle/>
          <a:p>
            <a:pPr marL="186489" indent="-186489" algn="just" defTabSz="425194">
              <a:lnSpc>
                <a:spcPct val="100000"/>
              </a:lnSpc>
              <a:spcBef>
                <a:spcPts val="0"/>
              </a:spcBef>
              <a:buSzPct val="100000"/>
              <a:buChar char="•"/>
              <a:defRPr sz="1800">
                <a:latin typeface="+mj-lt"/>
                <a:ea typeface="+mj-ea"/>
                <a:cs typeface="+mj-cs"/>
                <a:sym typeface="Helvetica"/>
              </a:defRPr>
            </a:pPr>
            <a:r>
              <a:t>5. Server Virtualization: </a:t>
            </a:r>
            <a:br/>
            <a:r>
              <a:t>This is a kind of virtualization in which masking of server resources takes place. Here, the central-server(physical server) is divided into multiple different virtual servers by changing the identity number, processors. So, each system can operate its own operating systems in isolate manner. Where each sub-server knows the identity of the central server. It causes an increase in the performance and reduces the operating cost by the deployment of main server resources into a sub-server resource. It’s beneficial in virtual migration, reduce energy consumption, reduce infrastructural cost, etc.</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LPU templte1">
  <a:themeElements>
    <a:clrScheme name="LPU templte1">
      <a:dk1>
        <a:srgbClr val="000000"/>
      </a:dk1>
      <a:lt1>
        <a:srgbClr val="F3F0E9"/>
      </a:lt1>
      <a:dk2>
        <a:srgbClr val="A7A7A7"/>
      </a:dk2>
      <a:lt2>
        <a:srgbClr val="535353"/>
      </a:lt2>
      <a:accent1>
        <a:srgbClr val="D45E5E"/>
      </a:accent1>
      <a:accent2>
        <a:srgbClr val="D49D8C"/>
      </a:accent2>
      <a:accent3>
        <a:srgbClr val="BF873A"/>
      </a:accent3>
      <a:accent4>
        <a:srgbClr val="C05050"/>
      </a:accent4>
      <a:accent5>
        <a:srgbClr val="A89F68"/>
      </a:accent5>
      <a:accent6>
        <a:srgbClr val="8F6B8A"/>
      </a:accent6>
      <a:hlink>
        <a:srgbClr val="0000FF"/>
      </a:hlink>
      <a:folHlink>
        <a:srgbClr val="FF00FF"/>
      </a:folHlink>
    </a:clrScheme>
    <a:fontScheme name="LPU templte1">
      <a:majorFont>
        <a:latin typeface="Helvetica"/>
        <a:ea typeface="Helvetica"/>
        <a:cs typeface="Helvetica"/>
      </a:majorFont>
      <a:minorFont>
        <a:latin typeface="Avenir Next LT Pro"/>
        <a:ea typeface="Avenir Next LT Pro"/>
        <a:cs typeface="Avenir Next LT Pro"/>
      </a:minorFont>
    </a:fontScheme>
    <a:fmtScheme name="LPU templ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3F0E9"/>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LPU templte1">
  <a:themeElements>
    <a:clrScheme name="LPU templte1">
      <a:dk1>
        <a:srgbClr val="000000"/>
      </a:dk1>
      <a:lt1>
        <a:srgbClr val="FFFFFF"/>
      </a:lt1>
      <a:dk2>
        <a:srgbClr val="A7A7A7"/>
      </a:dk2>
      <a:lt2>
        <a:srgbClr val="535353"/>
      </a:lt2>
      <a:accent1>
        <a:srgbClr val="D45E5E"/>
      </a:accent1>
      <a:accent2>
        <a:srgbClr val="D49D8C"/>
      </a:accent2>
      <a:accent3>
        <a:srgbClr val="BF873A"/>
      </a:accent3>
      <a:accent4>
        <a:srgbClr val="C05050"/>
      </a:accent4>
      <a:accent5>
        <a:srgbClr val="A89F68"/>
      </a:accent5>
      <a:accent6>
        <a:srgbClr val="8F6B8A"/>
      </a:accent6>
      <a:hlink>
        <a:srgbClr val="0000FF"/>
      </a:hlink>
      <a:folHlink>
        <a:srgbClr val="FF00FF"/>
      </a:folHlink>
    </a:clrScheme>
    <a:fontScheme name="LPU templte1">
      <a:majorFont>
        <a:latin typeface="Helvetica"/>
        <a:ea typeface="Helvetica"/>
        <a:cs typeface="Helvetica"/>
      </a:majorFont>
      <a:minorFont>
        <a:latin typeface="Avenir Next LT Pro"/>
        <a:ea typeface="Avenir Next LT Pro"/>
        <a:cs typeface="Avenir Next LT Pro"/>
      </a:minorFont>
    </a:fontScheme>
    <a:fmtScheme name="LPU templ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3F0E9"/>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