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93599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EFD1D1"/>
          </a:solidFill>
        </a:fill>
      </a:tcStyle>
    </a:wholeTbl>
    <a:band2H>
      <a:tcTxStyle b="def" i="def"/>
      <a:tcStyle>
        <a:tcBdr/>
        <a:fill>
          <a:solidFill>
            <a:srgbClr val="F7E9E9"/>
          </a:solidFill>
        </a:fill>
      </a:tcStyle>
    </a:band2H>
    <a:firstCol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381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381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E8D9CD"/>
          </a:solidFill>
        </a:fill>
      </a:tcStyle>
    </a:wholeTbl>
    <a:band2H>
      <a:tcTxStyle b="def" i="def"/>
      <a:tcStyle>
        <a:tcBdr/>
        <a:fill>
          <a:solidFill>
            <a:srgbClr val="F4EDE7"/>
          </a:solidFill>
        </a:fill>
      </a:tcStyle>
    </a:band2H>
    <a:firstCol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381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381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DBD3D9"/>
          </a:solidFill>
        </a:fill>
      </a:tcStyle>
    </a:wholeTbl>
    <a:band2H>
      <a:tcTxStyle b="def" i="def"/>
      <a:tcStyle>
        <a:tcBdr/>
        <a:fill>
          <a:solidFill>
            <a:srgbClr val="EEEAED"/>
          </a:solidFill>
        </a:fill>
      </a:tcStyle>
    </a:band2H>
    <a:firstCol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381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381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3F0E9"/>
          </a:solidFill>
        </a:fill>
      </a:tcStyle>
    </a:band2H>
    <a:firstCol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0E9"/>
          </a:solidFill>
        </a:fill>
      </a:tcStyle>
    </a:lastRow>
    <a:firstRow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38100" cap="flat">
              <a:solidFill>
                <a:srgbClr val="F3F0E9"/>
              </a:solidFill>
              <a:prstDash val="solid"/>
              <a:round/>
            </a:ln>
          </a:top>
          <a:bottom>
            <a:ln w="127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3F0E9"/>
        </a:fontRef>
        <a:srgbClr val="F3F0E9"/>
      </a:tcTxStyle>
      <a:tcStyle>
        <a:tcBdr>
          <a:left>
            <a:ln w="12700" cap="flat">
              <a:solidFill>
                <a:srgbClr val="F3F0E9"/>
              </a:solidFill>
              <a:prstDash val="solid"/>
              <a:round/>
            </a:ln>
          </a:left>
          <a:right>
            <a:ln w="12700" cap="flat">
              <a:solidFill>
                <a:srgbClr val="F3F0E9"/>
              </a:solidFill>
              <a:prstDash val="solid"/>
              <a:round/>
            </a:ln>
          </a:right>
          <a:top>
            <a:ln w="12700" cap="flat">
              <a:solidFill>
                <a:srgbClr val="F3F0E9"/>
              </a:solidFill>
              <a:prstDash val="solid"/>
              <a:round/>
            </a:ln>
          </a:top>
          <a:bottom>
            <a:ln w="38100" cap="flat">
              <a:solidFill>
                <a:srgbClr val="F3F0E9"/>
              </a:solidFill>
              <a:prstDash val="solid"/>
              <a:round/>
            </a:ln>
          </a:bottom>
          <a:insideH>
            <a:ln w="12700" cap="flat">
              <a:solidFill>
                <a:srgbClr val="F3F0E9"/>
              </a:solidFill>
              <a:prstDash val="solid"/>
              <a:round/>
            </a:ln>
          </a:insideH>
          <a:insideV>
            <a:ln w="12700" cap="flat">
              <a:solidFill>
                <a:srgbClr val="F3F0E9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venir Next LT Pro"/>
      </a:defRPr>
    </a:lvl1pPr>
    <a:lvl2pPr indent="228600" latinLnBrk="0">
      <a:defRPr sz="1200">
        <a:latin typeface="+mj-lt"/>
        <a:ea typeface="+mj-ea"/>
        <a:cs typeface="+mj-cs"/>
        <a:sym typeface="Avenir Next LT Pro"/>
      </a:defRPr>
    </a:lvl2pPr>
    <a:lvl3pPr indent="457200" latinLnBrk="0">
      <a:defRPr sz="1200">
        <a:latin typeface="+mj-lt"/>
        <a:ea typeface="+mj-ea"/>
        <a:cs typeface="+mj-cs"/>
        <a:sym typeface="Avenir Next LT Pro"/>
      </a:defRPr>
    </a:lvl3pPr>
    <a:lvl4pPr indent="685800" latinLnBrk="0">
      <a:defRPr sz="1200">
        <a:latin typeface="+mj-lt"/>
        <a:ea typeface="+mj-ea"/>
        <a:cs typeface="+mj-cs"/>
        <a:sym typeface="Avenir Next LT Pro"/>
      </a:defRPr>
    </a:lvl4pPr>
    <a:lvl5pPr indent="914400" latinLnBrk="0">
      <a:defRPr sz="1200">
        <a:latin typeface="+mj-lt"/>
        <a:ea typeface="+mj-ea"/>
        <a:cs typeface="+mj-cs"/>
        <a:sym typeface="Avenir Next LT Pro"/>
      </a:defRPr>
    </a:lvl5pPr>
    <a:lvl6pPr indent="1143000" latinLnBrk="0">
      <a:defRPr sz="1200">
        <a:latin typeface="+mj-lt"/>
        <a:ea typeface="+mj-ea"/>
        <a:cs typeface="+mj-cs"/>
        <a:sym typeface="Avenir Next LT Pro"/>
      </a:defRPr>
    </a:lvl6pPr>
    <a:lvl7pPr indent="1371600" latinLnBrk="0">
      <a:defRPr sz="1200">
        <a:latin typeface="+mj-lt"/>
        <a:ea typeface="+mj-ea"/>
        <a:cs typeface="+mj-cs"/>
        <a:sym typeface="Avenir Next LT Pro"/>
      </a:defRPr>
    </a:lvl7pPr>
    <a:lvl8pPr indent="1600200" latinLnBrk="0">
      <a:defRPr sz="1200">
        <a:latin typeface="+mj-lt"/>
        <a:ea typeface="+mj-ea"/>
        <a:cs typeface="+mj-cs"/>
        <a:sym typeface="Avenir Next LT Pro"/>
      </a:defRPr>
    </a:lvl8pPr>
    <a:lvl9pPr indent="1828800" latinLnBrk="0">
      <a:defRPr sz="1200">
        <a:latin typeface="+mj-lt"/>
        <a:ea typeface="+mj-ea"/>
        <a:cs typeface="+mj-cs"/>
        <a:sym typeface="Avenir Next LT Pro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42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35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36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37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38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39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40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41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43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sp>
        <p:nvSpPr>
          <p:cNvPr id="44" name="Title Text"/>
          <p:cNvSpPr txBox="1"/>
          <p:nvPr>
            <p:ph type="title"/>
          </p:nvPr>
        </p:nvSpPr>
        <p:spPr>
          <a:xfrm>
            <a:off x="403666" y="787069"/>
            <a:ext cx="7737937" cy="13255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5" name="Body Level One…"/>
          <p:cNvSpPr txBox="1"/>
          <p:nvPr>
            <p:ph type="body" idx="1"/>
          </p:nvPr>
        </p:nvSpPr>
        <p:spPr>
          <a:xfrm>
            <a:off x="403666" y="2521885"/>
            <a:ext cx="7737937" cy="3549049"/>
          </a:xfrm>
          <a:prstGeom prst="rect">
            <a:avLst/>
          </a:prstGeom>
        </p:spPr>
        <p:txBody>
          <a:bodyPr/>
          <a:lstStyle>
            <a:lvl2pPr marL="25400" indent="-254000">
              <a:buSzPct val="100000"/>
              <a:buChar char="•"/>
            </a:lvl2pPr>
            <a:lvl4pPr marL="783771" indent="-326571">
              <a:buSzPct val="100000"/>
              <a:buChar char="•"/>
            </a:lvl4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9" name="Graphic 78"/>
          <p:cNvGrpSpPr/>
          <p:nvPr/>
        </p:nvGrpSpPr>
        <p:grpSpPr>
          <a:xfrm>
            <a:off x="407192" y="2305391"/>
            <a:ext cx="748426" cy="53409"/>
            <a:chOff x="-10" y="0"/>
            <a:chExt cx="748424" cy="53407"/>
          </a:xfrm>
        </p:grpSpPr>
        <p:sp>
          <p:nvSpPr>
            <p:cNvPr id="46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47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48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07223" y="787069"/>
            <a:ext cx="7734383" cy="231364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407223" y="3509964"/>
            <a:ext cx="7734383" cy="25796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74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67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68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69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70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71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72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73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75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403666" y="787069"/>
            <a:ext cx="7737937" cy="13255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403666" y="2521885"/>
            <a:ext cx="3566727" cy="3655082"/>
          </a:xfrm>
          <a:prstGeom prst="rect">
            <a:avLst/>
          </a:prstGeom>
        </p:spPr>
        <p:txBody>
          <a:bodyPr/>
          <a:lstStyle>
            <a:lvl2pPr marL="25400" indent="-254000">
              <a:buSzPct val="100000"/>
              <a:buChar char="•"/>
            </a:lvl2pPr>
            <a:lvl4pPr marL="783771" indent="-326571">
              <a:buSzPct val="100000"/>
              <a:buChar char="•"/>
            </a:lvl4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81" name="Graphic 78"/>
          <p:cNvGrpSpPr/>
          <p:nvPr/>
        </p:nvGrpSpPr>
        <p:grpSpPr>
          <a:xfrm>
            <a:off x="407192" y="2314430"/>
            <a:ext cx="748426" cy="53409"/>
            <a:chOff x="-10" y="0"/>
            <a:chExt cx="748424" cy="53407"/>
          </a:xfrm>
        </p:grpSpPr>
        <p:sp>
          <p:nvSpPr>
            <p:cNvPr id="78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79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80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97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90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91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92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93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94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95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96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98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407223" y="787069"/>
            <a:ext cx="7734383" cy="132556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407226" y="2521885"/>
            <a:ext cx="3720475" cy="780441"/>
          </a:xfrm>
          <a:prstGeom prst="rect">
            <a:avLst/>
          </a:prstGeom>
        </p:spPr>
        <p:txBody>
          <a:bodyPr anchor="b"/>
          <a:lstStyle>
            <a:lvl1pPr>
              <a:defRPr i="1"/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4"/>
          <p:cNvSpPr/>
          <p:nvPr>
            <p:ph type="body" sz="quarter" idx="21"/>
          </p:nvPr>
        </p:nvSpPr>
        <p:spPr>
          <a:xfrm>
            <a:off x="4402804" y="2521885"/>
            <a:ext cx="3738801" cy="78044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117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110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11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12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13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14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15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16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118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122" name="Graphic 78"/>
          <p:cNvGrpSpPr/>
          <p:nvPr/>
        </p:nvGrpSpPr>
        <p:grpSpPr>
          <a:xfrm>
            <a:off x="407192" y="2347124"/>
            <a:ext cx="748426" cy="53409"/>
            <a:chOff x="-10" y="0"/>
            <a:chExt cx="748424" cy="53407"/>
          </a:xfrm>
        </p:grpSpPr>
        <p:sp>
          <p:nvSpPr>
            <p:cNvPr id="119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20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21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123" name="Title Text"/>
          <p:cNvSpPr txBox="1"/>
          <p:nvPr>
            <p:ph type="title"/>
          </p:nvPr>
        </p:nvSpPr>
        <p:spPr>
          <a:xfrm>
            <a:off x="403667" y="787069"/>
            <a:ext cx="7737938" cy="13255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139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132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33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34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35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36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37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38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140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156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149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50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51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52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53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54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55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157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407223" y="787066"/>
            <a:ext cx="3313523" cy="222315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sz="half" idx="1"/>
          </p:nvPr>
        </p:nvSpPr>
        <p:spPr>
          <a:xfrm>
            <a:off x="3979852" y="987427"/>
            <a:ext cx="4161753" cy="4873627"/>
          </a:xfrm>
          <a:prstGeom prst="rect">
            <a:avLst/>
          </a:prstGeom>
        </p:spPr>
        <p:txBody>
          <a:bodyPr/>
          <a:lstStyle>
            <a:lvl2pPr marL="25400" indent="-254000">
              <a:buSzPct val="100000"/>
              <a:buChar char="•"/>
            </a:lvl2pPr>
            <a:lvl4pPr marL="783771" indent="-326571">
              <a:buSzPct val="100000"/>
              <a:buChar char="•"/>
            </a:lvl4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3"/>
          <p:cNvSpPr/>
          <p:nvPr>
            <p:ph type="body" sz="quarter" idx="21"/>
          </p:nvPr>
        </p:nvSpPr>
        <p:spPr>
          <a:xfrm>
            <a:off x="407219" y="3428998"/>
            <a:ext cx="3313528" cy="243999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64" name="Graphic 78"/>
          <p:cNvGrpSpPr/>
          <p:nvPr/>
        </p:nvGrpSpPr>
        <p:grpSpPr>
          <a:xfrm>
            <a:off x="407192" y="3188262"/>
            <a:ext cx="748426" cy="53409"/>
            <a:chOff x="-10" y="0"/>
            <a:chExt cx="748424" cy="53407"/>
          </a:xfrm>
        </p:grpSpPr>
        <p:sp>
          <p:nvSpPr>
            <p:cNvPr id="161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62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63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1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180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173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74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75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176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77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78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79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181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sp>
        <p:nvSpPr>
          <p:cNvPr id="182" name="Title Text"/>
          <p:cNvSpPr txBox="1"/>
          <p:nvPr>
            <p:ph type="title"/>
          </p:nvPr>
        </p:nvSpPr>
        <p:spPr>
          <a:xfrm>
            <a:off x="407223" y="787066"/>
            <a:ext cx="3019326" cy="2223156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83" name="Picture Placeholder 2"/>
          <p:cNvSpPr/>
          <p:nvPr>
            <p:ph type="pic" sz="half" idx="21"/>
          </p:nvPr>
        </p:nvSpPr>
        <p:spPr>
          <a:xfrm>
            <a:off x="3979852" y="987427"/>
            <a:ext cx="4161753" cy="4873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" name="Body Level One…"/>
          <p:cNvSpPr txBox="1"/>
          <p:nvPr>
            <p:ph type="body" sz="quarter" idx="1"/>
          </p:nvPr>
        </p:nvSpPr>
        <p:spPr>
          <a:xfrm>
            <a:off x="407223" y="3429001"/>
            <a:ext cx="3019326" cy="243999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88" name="Graphic 78"/>
          <p:cNvGrpSpPr/>
          <p:nvPr/>
        </p:nvGrpSpPr>
        <p:grpSpPr>
          <a:xfrm>
            <a:off x="407192" y="3188262"/>
            <a:ext cx="748426" cy="53409"/>
            <a:chOff x="-10" y="0"/>
            <a:chExt cx="748424" cy="53407"/>
          </a:xfrm>
        </p:grpSpPr>
        <p:sp>
          <p:nvSpPr>
            <p:cNvPr id="185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86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87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1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3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8"/>
          <p:cNvSpPr/>
          <p:nvPr/>
        </p:nvSpPr>
        <p:spPr>
          <a:xfrm>
            <a:off x="7488752" y="5516690"/>
            <a:ext cx="1872742" cy="1341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0" fill="norm" stroke="1" extrusionOk="0">
                <a:moveTo>
                  <a:pt x="17937" y="4"/>
                </a:moveTo>
                <a:cubicBezTo>
                  <a:pt x="18986" y="38"/>
                  <a:pt x="20040" y="290"/>
                  <a:pt x="21095" y="716"/>
                </a:cubicBezTo>
                <a:lnTo>
                  <a:pt x="21600" y="947"/>
                </a:lnTo>
                <a:lnTo>
                  <a:pt x="21600" y="21560"/>
                </a:lnTo>
                <a:lnTo>
                  <a:pt x="0" y="21560"/>
                </a:lnTo>
                <a:lnTo>
                  <a:pt x="118" y="21346"/>
                </a:lnTo>
                <a:cubicBezTo>
                  <a:pt x="2876" y="16539"/>
                  <a:pt x="5716" y="11870"/>
                  <a:pt x="8292" y="7393"/>
                </a:cubicBezTo>
                <a:cubicBezTo>
                  <a:pt x="10093" y="4262"/>
                  <a:pt x="11919" y="2264"/>
                  <a:pt x="13763" y="1144"/>
                </a:cubicBezTo>
                <a:cubicBezTo>
                  <a:pt x="15145" y="305"/>
                  <a:pt x="16538" y="-40"/>
                  <a:pt x="17937" y="4"/>
                </a:cubicBezTo>
                <a:close/>
              </a:path>
            </a:pathLst>
          </a:custGeom>
          <a:solidFill>
            <a:srgbClr val="E5C4BA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10" name="Group 19"/>
          <p:cNvGrpSpPr/>
          <p:nvPr/>
        </p:nvGrpSpPr>
        <p:grpSpPr>
          <a:xfrm>
            <a:off x="8274260" y="5204036"/>
            <a:ext cx="680432" cy="802509"/>
            <a:chOff x="-1" y="1"/>
            <a:chExt cx="680431" cy="802508"/>
          </a:xfrm>
        </p:grpSpPr>
        <p:sp>
          <p:nvSpPr>
            <p:cNvPr id="3" name="Freeform: Shape 20"/>
            <p:cNvSpPr/>
            <p:nvPr/>
          </p:nvSpPr>
          <p:spPr>
            <a:xfrm>
              <a:off x="192943" y="686297"/>
              <a:ext cx="100616" cy="116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0" h="19524" fill="norm" stroke="1" extrusionOk="0">
                  <a:moveTo>
                    <a:pt x="10645" y="47"/>
                  </a:moveTo>
                  <a:cubicBezTo>
                    <a:pt x="12706" y="-144"/>
                    <a:pt x="14846" y="255"/>
                    <a:pt x="16586" y="1150"/>
                  </a:cubicBezTo>
                  <a:cubicBezTo>
                    <a:pt x="19569" y="2686"/>
                    <a:pt x="21376" y="5675"/>
                    <a:pt x="19594" y="9646"/>
                  </a:cubicBezTo>
                  <a:cubicBezTo>
                    <a:pt x="17541" y="14217"/>
                    <a:pt x="7923" y="21456"/>
                    <a:pt x="3035" y="19045"/>
                  </a:cubicBezTo>
                  <a:cubicBezTo>
                    <a:pt x="809" y="17945"/>
                    <a:pt x="-224" y="14983"/>
                    <a:pt x="41" y="12345"/>
                  </a:cubicBezTo>
                  <a:cubicBezTo>
                    <a:pt x="413" y="8650"/>
                    <a:pt x="2734" y="5009"/>
                    <a:pt x="5177" y="2486"/>
                  </a:cubicBezTo>
                  <a:cubicBezTo>
                    <a:pt x="6602" y="1020"/>
                    <a:pt x="8584" y="238"/>
                    <a:pt x="10645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4" name="Freeform: Shape 21"/>
            <p:cNvSpPr/>
            <p:nvPr/>
          </p:nvSpPr>
          <p:spPr>
            <a:xfrm>
              <a:off x="3951" y="547068"/>
              <a:ext cx="113516" cy="1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19838" fill="norm" stroke="1" extrusionOk="0">
                  <a:moveTo>
                    <a:pt x="15903" y="47"/>
                  </a:moveTo>
                  <a:cubicBezTo>
                    <a:pt x="18180" y="-152"/>
                    <a:pt x="20085" y="245"/>
                    <a:pt x="20687" y="1861"/>
                  </a:cubicBezTo>
                  <a:cubicBezTo>
                    <a:pt x="20893" y="2409"/>
                    <a:pt x="20809" y="2987"/>
                    <a:pt x="20700" y="3542"/>
                  </a:cubicBezTo>
                  <a:cubicBezTo>
                    <a:pt x="19758" y="8367"/>
                    <a:pt x="16987" y="12907"/>
                    <a:pt x="12885" y="16501"/>
                  </a:cubicBezTo>
                  <a:cubicBezTo>
                    <a:pt x="10301" y="18767"/>
                    <a:pt x="6720" y="21448"/>
                    <a:pt x="3268" y="18617"/>
                  </a:cubicBezTo>
                  <a:cubicBezTo>
                    <a:pt x="204" y="16105"/>
                    <a:pt x="-707" y="11153"/>
                    <a:pt x="542" y="7990"/>
                  </a:cubicBezTo>
                  <a:cubicBezTo>
                    <a:pt x="1362" y="5911"/>
                    <a:pt x="3395" y="4259"/>
                    <a:pt x="5740" y="3116"/>
                  </a:cubicBezTo>
                  <a:cubicBezTo>
                    <a:pt x="7284" y="2363"/>
                    <a:pt x="12109" y="378"/>
                    <a:pt x="15903" y="4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5" name="Freeform: Shape 22"/>
            <p:cNvSpPr/>
            <p:nvPr/>
          </p:nvSpPr>
          <p:spPr>
            <a:xfrm>
              <a:off x="576940" y="648181"/>
              <a:ext cx="103490" cy="9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19884" fill="norm" stroke="1" extrusionOk="0">
                  <a:moveTo>
                    <a:pt x="11087" y="93"/>
                  </a:moveTo>
                  <a:cubicBezTo>
                    <a:pt x="14709" y="-636"/>
                    <a:pt x="18367" y="3018"/>
                    <a:pt x="19805" y="7404"/>
                  </a:cubicBezTo>
                  <a:cubicBezTo>
                    <a:pt x="21035" y="11167"/>
                    <a:pt x="20636" y="15471"/>
                    <a:pt x="17180" y="18025"/>
                  </a:cubicBezTo>
                  <a:cubicBezTo>
                    <a:pt x="13203" y="20964"/>
                    <a:pt x="2453" y="20802"/>
                    <a:pt x="378" y="14741"/>
                  </a:cubicBezTo>
                  <a:cubicBezTo>
                    <a:pt x="-565" y="11979"/>
                    <a:pt x="362" y="8288"/>
                    <a:pt x="2013" y="5897"/>
                  </a:cubicBezTo>
                  <a:cubicBezTo>
                    <a:pt x="4329" y="2549"/>
                    <a:pt x="7975" y="724"/>
                    <a:pt x="11087" y="9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Next LT Pro Light"/>
                  <a:ea typeface="Avenir Next LT Pro Light"/>
                  <a:cs typeface="Avenir Next LT Pro Light"/>
                  <a:sym typeface="Avenir Next LT Pro Light"/>
                </a:defRPr>
              </a:pPr>
            </a:p>
          </p:txBody>
        </p:sp>
        <p:sp>
          <p:nvSpPr>
            <p:cNvPr id="6" name="Graphic 12"/>
            <p:cNvSpPr/>
            <p:nvPr/>
          </p:nvSpPr>
          <p:spPr>
            <a:xfrm>
              <a:off x="152076" y="1"/>
              <a:ext cx="141481" cy="16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50" h="21288" fill="norm" stroke="1" extrusionOk="0">
                  <a:moveTo>
                    <a:pt x="363" y="14008"/>
                  </a:moveTo>
                  <a:cubicBezTo>
                    <a:pt x="325" y="13736"/>
                    <a:pt x="-947" y="6624"/>
                    <a:pt x="1509" y="3726"/>
                  </a:cubicBezTo>
                  <a:cubicBezTo>
                    <a:pt x="3966" y="827"/>
                    <a:pt x="3492" y="85"/>
                    <a:pt x="6294" y="7"/>
                  </a:cubicBezTo>
                  <a:cubicBezTo>
                    <a:pt x="9097" y="-70"/>
                    <a:pt x="13300" y="482"/>
                    <a:pt x="15211" y="2690"/>
                  </a:cubicBezTo>
                  <a:cubicBezTo>
                    <a:pt x="17121" y="4899"/>
                    <a:pt x="20653" y="10970"/>
                    <a:pt x="18450" y="15077"/>
                  </a:cubicBezTo>
                  <a:cubicBezTo>
                    <a:pt x="16248" y="19184"/>
                    <a:pt x="14665" y="20978"/>
                    <a:pt x="11717" y="21254"/>
                  </a:cubicBezTo>
                  <a:cubicBezTo>
                    <a:pt x="8769" y="21530"/>
                    <a:pt x="4020" y="20081"/>
                    <a:pt x="2601" y="18080"/>
                  </a:cubicBezTo>
                  <a:cubicBezTo>
                    <a:pt x="1182" y="16078"/>
                    <a:pt x="581" y="15595"/>
                    <a:pt x="363" y="1400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7" name="Graphic 15"/>
            <p:cNvSpPr/>
            <p:nvPr/>
          </p:nvSpPr>
          <p:spPr>
            <a:xfrm>
              <a:off x="512392" y="109086"/>
              <a:ext cx="64536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8" name="Graphic 15"/>
            <p:cNvSpPr/>
            <p:nvPr/>
          </p:nvSpPr>
          <p:spPr>
            <a:xfrm>
              <a:off x="-2" y="236602"/>
              <a:ext cx="64538" cy="7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19856" fill="norm" stroke="1" extrusionOk="0">
                  <a:moveTo>
                    <a:pt x="70" y="12221"/>
                  </a:moveTo>
                  <a:cubicBezTo>
                    <a:pt x="70" y="12024"/>
                    <a:pt x="-798" y="2033"/>
                    <a:pt x="3577" y="809"/>
                  </a:cubicBezTo>
                  <a:cubicBezTo>
                    <a:pt x="7953" y="-415"/>
                    <a:pt x="10291" y="-297"/>
                    <a:pt x="14101" y="1480"/>
                  </a:cubicBezTo>
                  <a:cubicBezTo>
                    <a:pt x="17910" y="3257"/>
                    <a:pt x="20802" y="5548"/>
                    <a:pt x="20752" y="8608"/>
                  </a:cubicBezTo>
                  <a:cubicBezTo>
                    <a:pt x="20702" y="11668"/>
                    <a:pt x="19174" y="15245"/>
                    <a:pt x="18090" y="16083"/>
                  </a:cubicBezTo>
                  <a:cubicBezTo>
                    <a:pt x="17005" y="16920"/>
                    <a:pt x="16100" y="18855"/>
                    <a:pt x="13007" y="19092"/>
                  </a:cubicBezTo>
                  <a:cubicBezTo>
                    <a:pt x="9914" y="19329"/>
                    <a:pt x="6255" y="21185"/>
                    <a:pt x="4256" y="18065"/>
                  </a:cubicBezTo>
                  <a:cubicBezTo>
                    <a:pt x="2257" y="14946"/>
                    <a:pt x="50" y="14997"/>
                    <a:pt x="60" y="11734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9" name="Freeform: Shape 26"/>
            <p:cNvSpPr/>
            <p:nvPr/>
          </p:nvSpPr>
          <p:spPr>
            <a:xfrm>
              <a:off x="309987" y="402352"/>
              <a:ext cx="135943" cy="14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31" h="21216" fill="norm" stroke="1" extrusionOk="0">
                  <a:moveTo>
                    <a:pt x="5636" y="2"/>
                  </a:moveTo>
                  <a:cubicBezTo>
                    <a:pt x="11272" y="-34"/>
                    <a:pt x="21537" y="352"/>
                    <a:pt x="18011" y="7867"/>
                  </a:cubicBezTo>
                  <a:cubicBezTo>
                    <a:pt x="17357" y="9262"/>
                    <a:pt x="16392" y="10289"/>
                    <a:pt x="15446" y="11289"/>
                  </a:cubicBezTo>
                  <a:cubicBezTo>
                    <a:pt x="12790" y="14095"/>
                    <a:pt x="10134" y="16901"/>
                    <a:pt x="7479" y="19707"/>
                  </a:cubicBezTo>
                  <a:cubicBezTo>
                    <a:pt x="6622" y="20612"/>
                    <a:pt x="5576" y="21566"/>
                    <a:pt x="4562" y="21087"/>
                  </a:cubicBezTo>
                  <a:cubicBezTo>
                    <a:pt x="3790" y="20722"/>
                    <a:pt x="3320" y="19634"/>
                    <a:pt x="2950" y="18605"/>
                  </a:cubicBezTo>
                  <a:cubicBezTo>
                    <a:pt x="1371" y="14217"/>
                    <a:pt x="378" y="9407"/>
                    <a:pt x="39" y="4505"/>
                  </a:cubicBezTo>
                  <a:cubicBezTo>
                    <a:pt x="-63" y="3043"/>
                    <a:pt x="-16" y="1300"/>
                    <a:pt x="841" y="476"/>
                  </a:cubicBezTo>
                  <a:cubicBezTo>
                    <a:pt x="1373" y="-32"/>
                    <a:pt x="2061" y="-19"/>
                    <a:pt x="2700" y="12"/>
                  </a:cubicBezTo>
                  <a:cubicBezTo>
                    <a:pt x="3281" y="41"/>
                    <a:pt x="4335" y="10"/>
                    <a:pt x="5636" y="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11" name="Freeform: Shape 7"/>
          <p:cNvSpPr/>
          <p:nvPr/>
        </p:nvSpPr>
        <p:spPr>
          <a:xfrm rot="5400000">
            <a:off x="346345" y="-346350"/>
            <a:ext cx="1085374" cy="1778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1053" y="42"/>
                </a:lnTo>
                <a:cubicBezTo>
                  <a:pt x="8040" y="686"/>
                  <a:pt x="12154" y="4539"/>
                  <a:pt x="15674" y="8141"/>
                </a:cubicBezTo>
                <a:cubicBezTo>
                  <a:pt x="18597" y="11134"/>
                  <a:pt x="21600" y="14302"/>
                  <a:pt x="21530" y="18130"/>
                </a:cubicBezTo>
                <a:cubicBezTo>
                  <a:pt x="21516" y="18927"/>
                  <a:pt x="21373" y="19717"/>
                  <a:pt x="21125" y="20503"/>
                </a:cubicBezTo>
                <a:lnTo>
                  <a:pt x="2070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CD9C3">
              <a:alpha val="50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Avenir Next LT Pro"/>
              </a:defRPr>
            </a:pPr>
          </a:p>
        </p:txBody>
      </p:sp>
      <p:grpSp>
        <p:nvGrpSpPr>
          <p:cNvPr id="15" name="Graphic 78"/>
          <p:cNvGrpSpPr/>
          <p:nvPr/>
        </p:nvGrpSpPr>
        <p:grpSpPr>
          <a:xfrm>
            <a:off x="407192" y="3262483"/>
            <a:ext cx="748426" cy="53409"/>
            <a:chOff x="-10" y="0"/>
            <a:chExt cx="748424" cy="53407"/>
          </a:xfrm>
        </p:grpSpPr>
        <p:sp>
          <p:nvSpPr>
            <p:cNvPr id="12" name="Graphic 78"/>
            <p:cNvSpPr/>
            <p:nvPr/>
          </p:nvSpPr>
          <p:spPr>
            <a:xfrm>
              <a:off x="1300" y="40700"/>
              <a:ext cx="12709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0" fill="norm" stroke="1" extrusionOk="0">
                  <a:moveTo>
                    <a:pt x="0" y="339"/>
                  </a:moveTo>
                  <a:cubicBezTo>
                    <a:pt x="4927" y="16049"/>
                    <a:pt x="13516" y="17362"/>
                    <a:pt x="21600" y="19980"/>
                  </a:cubicBezTo>
                  <a:cubicBezTo>
                    <a:pt x="15347" y="4923"/>
                    <a:pt x="8779" y="-1620"/>
                    <a:pt x="0" y="33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3" name="Graphic 78"/>
            <p:cNvSpPr/>
            <p:nvPr/>
          </p:nvSpPr>
          <p:spPr>
            <a:xfrm>
              <a:off x="735704" y="-1"/>
              <a:ext cx="12711" cy="1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17" y="0"/>
                    <a:pt x="7611" y="10743"/>
                    <a:pt x="0" y="21600"/>
                  </a:cubicBezTo>
                  <a:cubicBezTo>
                    <a:pt x="7201" y="21600"/>
                    <a:pt x="1460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  <p:sp>
          <p:nvSpPr>
            <p:cNvPr id="14" name="Graphic 78"/>
            <p:cNvSpPr/>
            <p:nvPr/>
          </p:nvSpPr>
          <p:spPr>
            <a:xfrm>
              <a:off x="-11" y="5202"/>
              <a:ext cx="746470" cy="45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8" fill="norm" stroke="1" extrusionOk="0">
                  <a:moveTo>
                    <a:pt x="5607" y="21082"/>
                  </a:moveTo>
                  <a:cubicBezTo>
                    <a:pt x="5821" y="19668"/>
                    <a:pt x="6163" y="21439"/>
                    <a:pt x="6412" y="20580"/>
                  </a:cubicBezTo>
                  <a:cubicBezTo>
                    <a:pt x="6410" y="20652"/>
                    <a:pt x="6526" y="20688"/>
                    <a:pt x="6519" y="21010"/>
                  </a:cubicBezTo>
                  <a:cubicBezTo>
                    <a:pt x="6518" y="20437"/>
                    <a:pt x="6807" y="21099"/>
                    <a:pt x="6673" y="20419"/>
                  </a:cubicBezTo>
                  <a:cubicBezTo>
                    <a:pt x="6693" y="20223"/>
                    <a:pt x="7011" y="20223"/>
                    <a:pt x="6851" y="20777"/>
                  </a:cubicBezTo>
                  <a:cubicBezTo>
                    <a:pt x="7291" y="20974"/>
                    <a:pt x="9397" y="21493"/>
                    <a:pt x="9870" y="21225"/>
                  </a:cubicBezTo>
                  <a:cubicBezTo>
                    <a:pt x="9810" y="20813"/>
                    <a:pt x="9663" y="21082"/>
                    <a:pt x="9609" y="20437"/>
                  </a:cubicBezTo>
                  <a:cubicBezTo>
                    <a:pt x="10234" y="20992"/>
                    <a:pt x="10914" y="21260"/>
                    <a:pt x="11501" y="20473"/>
                  </a:cubicBezTo>
                  <a:cubicBezTo>
                    <a:pt x="11331" y="19399"/>
                    <a:pt x="12026" y="20849"/>
                    <a:pt x="11943" y="19471"/>
                  </a:cubicBezTo>
                  <a:cubicBezTo>
                    <a:pt x="11983" y="19793"/>
                    <a:pt x="12189" y="19936"/>
                    <a:pt x="12067" y="20223"/>
                  </a:cubicBezTo>
                  <a:cubicBezTo>
                    <a:pt x="12137" y="20240"/>
                    <a:pt x="12204" y="20348"/>
                    <a:pt x="12254" y="20187"/>
                  </a:cubicBezTo>
                  <a:lnTo>
                    <a:pt x="12165" y="20008"/>
                  </a:lnTo>
                  <a:cubicBezTo>
                    <a:pt x="12400" y="19918"/>
                    <a:pt x="12529" y="20419"/>
                    <a:pt x="12683" y="19829"/>
                  </a:cubicBezTo>
                  <a:lnTo>
                    <a:pt x="12596" y="19560"/>
                  </a:lnTo>
                  <a:cubicBezTo>
                    <a:pt x="12737" y="19525"/>
                    <a:pt x="12854" y="19471"/>
                    <a:pt x="12910" y="20115"/>
                  </a:cubicBezTo>
                  <a:lnTo>
                    <a:pt x="12765" y="20312"/>
                  </a:lnTo>
                  <a:cubicBezTo>
                    <a:pt x="12999" y="20294"/>
                    <a:pt x="13140" y="20258"/>
                    <a:pt x="13335" y="19900"/>
                  </a:cubicBezTo>
                  <a:lnTo>
                    <a:pt x="13265" y="19882"/>
                  </a:lnTo>
                  <a:cubicBezTo>
                    <a:pt x="13514" y="19238"/>
                    <a:pt x="14811" y="18683"/>
                    <a:pt x="15040" y="17878"/>
                  </a:cubicBezTo>
                  <a:lnTo>
                    <a:pt x="14935" y="17377"/>
                  </a:lnTo>
                  <a:lnTo>
                    <a:pt x="15131" y="16948"/>
                  </a:lnTo>
                  <a:cubicBezTo>
                    <a:pt x="15108" y="16948"/>
                    <a:pt x="15037" y="18594"/>
                    <a:pt x="15017" y="18433"/>
                  </a:cubicBezTo>
                  <a:cubicBezTo>
                    <a:pt x="15587" y="18683"/>
                    <a:pt x="18137" y="17162"/>
                    <a:pt x="18256" y="19202"/>
                  </a:cubicBezTo>
                  <a:cubicBezTo>
                    <a:pt x="18444" y="19149"/>
                    <a:pt x="18369" y="19525"/>
                    <a:pt x="18309" y="17860"/>
                  </a:cubicBezTo>
                  <a:cubicBezTo>
                    <a:pt x="18505" y="17932"/>
                    <a:pt x="20040" y="16679"/>
                    <a:pt x="19751" y="18075"/>
                  </a:cubicBezTo>
                  <a:cubicBezTo>
                    <a:pt x="19798" y="18093"/>
                    <a:pt x="19869" y="18021"/>
                    <a:pt x="19912" y="18200"/>
                  </a:cubicBezTo>
                  <a:cubicBezTo>
                    <a:pt x="19827" y="17771"/>
                    <a:pt x="20058" y="17914"/>
                    <a:pt x="19992" y="17735"/>
                  </a:cubicBezTo>
                  <a:cubicBezTo>
                    <a:pt x="21246" y="20437"/>
                    <a:pt x="20766" y="6872"/>
                    <a:pt x="21445" y="1092"/>
                  </a:cubicBezTo>
                  <a:cubicBezTo>
                    <a:pt x="21274" y="895"/>
                    <a:pt x="20714" y="1361"/>
                    <a:pt x="21276" y="537"/>
                  </a:cubicBezTo>
                  <a:cubicBezTo>
                    <a:pt x="20784" y="-107"/>
                    <a:pt x="20365" y="233"/>
                    <a:pt x="19875" y="358"/>
                  </a:cubicBezTo>
                  <a:lnTo>
                    <a:pt x="19901" y="197"/>
                  </a:lnTo>
                  <a:cubicBezTo>
                    <a:pt x="19814" y="-71"/>
                    <a:pt x="19642" y="287"/>
                    <a:pt x="19485" y="0"/>
                  </a:cubicBezTo>
                  <a:cubicBezTo>
                    <a:pt x="18765" y="1146"/>
                    <a:pt x="16106" y="663"/>
                    <a:pt x="15170" y="1182"/>
                  </a:cubicBezTo>
                  <a:lnTo>
                    <a:pt x="15195" y="1110"/>
                  </a:lnTo>
                  <a:cubicBezTo>
                    <a:pt x="13987" y="1020"/>
                    <a:pt x="11966" y="2112"/>
                    <a:pt x="10738" y="1450"/>
                  </a:cubicBezTo>
                  <a:cubicBezTo>
                    <a:pt x="9718" y="4456"/>
                    <a:pt x="7264" y="1020"/>
                    <a:pt x="6070" y="2577"/>
                  </a:cubicBezTo>
                  <a:lnTo>
                    <a:pt x="6097" y="2416"/>
                  </a:lnTo>
                  <a:cubicBezTo>
                    <a:pt x="5811" y="2667"/>
                    <a:pt x="4195" y="2059"/>
                    <a:pt x="3863" y="2291"/>
                  </a:cubicBezTo>
                  <a:lnTo>
                    <a:pt x="3908" y="2381"/>
                  </a:lnTo>
                  <a:cubicBezTo>
                    <a:pt x="3618" y="2774"/>
                    <a:pt x="3658" y="2076"/>
                    <a:pt x="3430" y="1862"/>
                  </a:cubicBezTo>
                  <a:cubicBezTo>
                    <a:pt x="2440" y="5262"/>
                    <a:pt x="1262" y="3526"/>
                    <a:pt x="149" y="2291"/>
                  </a:cubicBezTo>
                  <a:cubicBezTo>
                    <a:pt x="-55" y="6675"/>
                    <a:pt x="-155" y="21493"/>
                    <a:pt x="563" y="19328"/>
                  </a:cubicBezTo>
                  <a:cubicBezTo>
                    <a:pt x="563" y="19328"/>
                    <a:pt x="378" y="19274"/>
                    <a:pt x="378" y="19274"/>
                  </a:cubicBezTo>
                  <a:cubicBezTo>
                    <a:pt x="514" y="19381"/>
                    <a:pt x="419" y="19596"/>
                    <a:pt x="367" y="19829"/>
                  </a:cubicBezTo>
                  <a:cubicBezTo>
                    <a:pt x="414" y="19829"/>
                    <a:pt x="606" y="20187"/>
                    <a:pt x="484" y="19793"/>
                  </a:cubicBezTo>
                  <a:cubicBezTo>
                    <a:pt x="1406" y="20312"/>
                    <a:pt x="2638" y="20688"/>
                    <a:pt x="3442" y="21064"/>
                  </a:cubicBezTo>
                  <a:cubicBezTo>
                    <a:pt x="3729" y="21296"/>
                    <a:pt x="4022" y="20044"/>
                    <a:pt x="4276" y="21368"/>
                  </a:cubicBezTo>
                  <a:cubicBezTo>
                    <a:pt x="4235" y="21028"/>
                    <a:pt x="5586" y="20992"/>
                    <a:pt x="5607" y="2108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+mj-lt"/>
                  <a:ea typeface="+mj-ea"/>
                  <a:cs typeface="+mj-cs"/>
                  <a:sym typeface="Avenir Next LT Pro"/>
                </a:defRPr>
              </a:pPr>
            </a:p>
          </p:txBody>
        </p:sp>
      </p:grpSp>
      <p:sp>
        <p:nvSpPr>
          <p:cNvPr id="16" name="Title Text"/>
          <p:cNvSpPr txBox="1"/>
          <p:nvPr>
            <p:ph type="title"/>
          </p:nvPr>
        </p:nvSpPr>
        <p:spPr>
          <a:xfrm>
            <a:off x="407223" y="1122362"/>
            <a:ext cx="7734383" cy="1978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idx="1"/>
          </p:nvPr>
        </p:nvSpPr>
        <p:spPr>
          <a:xfrm>
            <a:off x="407223" y="3509964"/>
            <a:ext cx="7734383" cy="1747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9023240" y="6423346"/>
            <a:ext cx="259213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spc="110" sz="900">
                <a:solidFill>
                  <a:srgbClr val="595959"/>
                </a:solidFill>
                <a:latin typeface="+mj-lt"/>
                <a:ea typeface="+mj-ea"/>
                <a:cs typeface="+mj-cs"/>
                <a:sym typeface="Avenir Next LT Pr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1" spc="0" strike="noStrike" sz="4000" u="none">
          <a:solidFill>
            <a:srgbClr val="000000"/>
          </a:solidFill>
          <a:uFillTx/>
          <a:latin typeface="Georgia Pro Semibold"/>
          <a:ea typeface="Georgia Pro Semibold"/>
          <a:cs typeface="Georgia Pro Semibold"/>
          <a:sym typeface="Georgia Pro Semibold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1pPr>
      <a:lvl2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2pPr>
      <a:lvl3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3pPr>
      <a:lvl4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4pPr>
      <a:lvl5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Avenir Next LT Pro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11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ctrTitle"/>
          </p:nvPr>
        </p:nvSpPr>
        <p:spPr>
          <a:xfrm>
            <a:off x="407225" y="1122363"/>
            <a:ext cx="8845551" cy="1978345"/>
          </a:xfrm>
          <a:prstGeom prst="rect">
            <a:avLst/>
          </a:prstGeom>
        </p:spPr>
        <p:txBody>
          <a:bodyPr/>
          <a:lstStyle/>
          <a:p>
            <a:pPr algn="ctr">
              <a:defRPr i="0"/>
            </a:pPr>
            <a:r>
              <a:t>CSE423</a:t>
            </a:r>
            <a:br/>
            <a:r>
              <a:t>Virtualization and Cloud Computing - Unit II</a:t>
            </a:r>
          </a:p>
        </p:txBody>
      </p:sp>
      <p:sp>
        <p:nvSpPr>
          <p:cNvPr id="199" name="Subtitle 2"/>
          <p:cNvSpPr txBox="1"/>
          <p:nvPr>
            <p:ph type="subTitle" sz="half" idx="1"/>
          </p:nvPr>
        </p:nvSpPr>
        <p:spPr>
          <a:xfrm>
            <a:off x="407224" y="3509964"/>
            <a:ext cx="7734380" cy="174783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9000"/>
              </a:lnSpc>
            </a:pPr>
            <a:r>
              <a:t>Faculty Name:</a:t>
            </a:r>
          </a:p>
          <a:p>
            <a:pPr>
              <a:lnSpc>
                <a:spcPct val="99000"/>
              </a:lnSpc>
            </a:pPr>
            <a:r>
              <a:t>Dr. Madhavi Dhingra</a:t>
            </a:r>
          </a:p>
          <a:p>
            <a:pPr>
              <a:lnSpc>
                <a:spcPct val="99000"/>
              </a:lnSpc>
            </a:pPr>
            <a:r>
              <a:t>Assistant Professor</a:t>
            </a:r>
          </a:p>
          <a:p>
            <a:pPr>
              <a:lnSpc>
                <a:spcPct val="99000"/>
              </a:lnSpc>
            </a:pPr>
            <a:r>
              <a:t>Sitting Room-&gt; 34-202</a:t>
            </a:r>
          </a:p>
        </p:txBody>
      </p:sp>
      <p:pic>
        <p:nvPicPr>
          <p:cNvPr id="20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66166" cy="1118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6" name="Screenshot 2023-02-07 at 11.47.41 AM.png" descr="Screenshot 2023-02-07 at 11.47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9440"/>
            <a:ext cx="9359900" cy="6060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0" name="Screenshot 2023-02-07 at 11.48.03 AM.png" descr="Screenshot 2023-02-07 at 11.48.0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51356"/>
            <a:ext cx="9359900" cy="5968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4" name="Screenshot 2023-02-07 at 11.48.21 AM.png" descr="Screenshot 2023-02-07 at 11.48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69400"/>
            <a:ext cx="9359900" cy="60808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8" name="Screenshot 2023-02-07 at 1.39.04 PM.png" descr="Screenshot 2023-02-07 at 1.39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88251"/>
            <a:ext cx="9359900" cy="60814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1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2" name="Screenshot 2023-02-07 at 1.39.23 PM.png" descr="Screenshot 2023-02-07 at 1.39.2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2205"/>
            <a:ext cx="9359900" cy="6073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6" name="Screenshot 2023-02-07 at 1.39.42 PM.png" descr="Screenshot 2023-02-07 at 1.39.4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7030" y="272289"/>
            <a:ext cx="9359902" cy="6076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0" name="Screenshot 2023-02-07 at 1.40.19 PM.png" descr="Screenshot 2023-02-07 at 1.40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96832"/>
            <a:ext cx="9359900" cy="6064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4" name="Screenshot 2023-02-07 at 1.40.58 PM.png" descr="Screenshot 2023-02-07 at 1.40.5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67712"/>
            <a:ext cx="9359900" cy="61787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8" name="Screenshot 2023-02-07 at 1.41.17 PM.png" descr="Screenshot 2023-02-07 at 1.41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37655"/>
            <a:ext cx="9359900" cy="61826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Screenshot 2023-02-07 at 11.43.54 AM.png" descr="Screenshot 2023-02-07 at 11.43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40079"/>
            <a:ext cx="9359900" cy="5977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Screenshot 2023-02-07 at 11.44.37 AM.png" descr="Screenshot 2023-02-07 at 11.44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09185"/>
            <a:ext cx="9359900" cy="6036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creenshot 2023-02-07 at 11.45.05 AM.png" descr="Screenshot 2023-02-07 at 11.45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1397"/>
            <a:ext cx="9359900" cy="6024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Screenshot 2023-02-07 at 11.45.27 AM.png" descr="Screenshot 2023-02-07 at 11.4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5125"/>
            <a:ext cx="9359900" cy="6047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Screenshot 2023-02-07 at 11.45.58 AM.png" descr="Screenshot 2023-02-07 at 11.45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1260"/>
            <a:ext cx="9359900" cy="60354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4" name="Screenshot 2023-02-07 at 11.46.37 AM.png" descr="Screenshot 2023-02-07 at 11.46.3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2591"/>
            <a:ext cx="9359900" cy="6052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8" name="Screenshot 2023-02-07 at 11.46.54 AM.png" descr="Screenshot 2023-02-07 at 11.46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51403"/>
            <a:ext cx="9359900" cy="5955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xfrm>
            <a:off x="403666" y="787069"/>
            <a:ext cx="7737938" cy="132556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Double-click to edit"/>
          <p:cNvSpPr txBox="1"/>
          <p:nvPr>
            <p:ph type="body" idx="1"/>
          </p:nvPr>
        </p:nvSpPr>
        <p:spPr>
          <a:xfrm>
            <a:off x="403666" y="2521884"/>
            <a:ext cx="7737938" cy="354905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22" name="Screenshot 2023-02-07 at 11.47.13 AM.png" descr="Screenshot 2023-02-07 at 11.47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18719"/>
            <a:ext cx="9359900" cy="60205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LPU templte1">
  <a:themeElements>
    <a:clrScheme name="LPU templte1">
      <a:dk1>
        <a:srgbClr val="000000"/>
      </a:dk1>
      <a:lt1>
        <a:srgbClr val="F3F0E9"/>
      </a:lt1>
      <a:dk2>
        <a:srgbClr val="A7A7A7"/>
      </a:dk2>
      <a:lt2>
        <a:srgbClr val="535353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0000FF"/>
      </a:hlink>
      <a:folHlink>
        <a:srgbClr val="FF00FF"/>
      </a:folHlink>
    </a:clrScheme>
    <a:fontScheme name="LPU templte1">
      <a:majorFont>
        <a:latin typeface="Avenir Next LT Pro"/>
        <a:ea typeface="Avenir Next LT Pro"/>
        <a:cs typeface="Avenir Next LT Pro"/>
      </a:majorFont>
      <a:minorFont>
        <a:latin typeface="Helvetica"/>
        <a:ea typeface="Helvetica"/>
        <a:cs typeface="Helvetica"/>
      </a:minorFont>
    </a:fontScheme>
    <a:fmtScheme name="LPU templ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0E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PU templte1">
  <a:themeElements>
    <a:clrScheme name="LPU templte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0000FF"/>
      </a:hlink>
      <a:folHlink>
        <a:srgbClr val="FF00FF"/>
      </a:folHlink>
    </a:clrScheme>
    <a:fontScheme name="LPU templte1">
      <a:majorFont>
        <a:latin typeface="Avenir Next LT Pro"/>
        <a:ea typeface="Avenir Next LT Pro"/>
        <a:cs typeface="Avenir Next LT Pro"/>
      </a:majorFont>
      <a:minorFont>
        <a:latin typeface="Helvetica"/>
        <a:ea typeface="Helvetica"/>
        <a:cs typeface="Helvetica"/>
      </a:minorFont>
    </a:fontScheme>
    <a:fmtScheme name="LPU templt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0E9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