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359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EFD1D1"/>
          </a:solidFill>
        </a:fill>
      </a:tcStyle>
    </a:wholeTbl>
    <a:band2H>
      <a:tcTxStyle b="def" i="def"/>
      <a:tcStyle>
        <a:tcBdr/>
        <a:fill>
          <a:solidFill>
            <a:srgbClr val="F7E9E9"/>
          </a:solidFill>
        </a:fill>
      </a:tcStyle>
    </a:band2H>
    <a:firstCol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E8D9CD"/>
          </a:solidFill>
        </a:fill>
      </a:tcStyle>
    </a:wholeTbl>
    <a:band2H>
      <a:tcTxStyle b="def" i="def"/>
      <a:tcStyle>
        <a:tcBdr/>
        <a:fill>
          <a:solidFill>
            <a:srgbClr val="F4EDE7"/>
          </a:solidFill>
        </a:fill>
      </a:tcStyle>
    </a:band2H>
    <a:firstCol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DBD3D9"/>
          </a:solidFill>
        </a:fill>
      </a:tcStyle>
    </a:wholeTbl>
    <a:band2H>
      <a:tcTxStyle b="def" i="def"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F0E9"/>
          </a:solidFill>
        </a:fill>
      </a:tcStyle>
    </a:band2H>
    <a:firstCol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0E9"/>
          </a:solidFill>
        </a:fill>
      </a:tcStyle>
    </a:lastRow>
    <a:fir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Next LT Pro"/>
      </a:defRPr>
    </a:lvl1pPr>
    <a:lvl2pPr indent="228600" latinLnBrk="0">
      <a:defRPr sz="1200">
        <a:latin typeface="+mn-lt"/>
        <a:ea typeface="+mn-ea"/>
        <a:cs typeface="+mn-cs"/>
        <a:sym typeface="Avenir Next LT Pro"/>
      </a:defRPr>
    </a:lvl2pPr>
    <a:lvl3pPr indent="457200" latinLnBrk="0">
      <a:defRPr sz="1200">
        <a:latin typeface="+mn-lt"/>
        <a:ea typeface="+mn-ea"/>
        <a:cs typeface="+mn-cs"/>
        <a:sym typeface="Avenir Next LT Pro"/>
      </a:defRPr>
    </a:lvl3pPr>
    <a:lvl4pPr indent="685800" latinLnBrk="0">
      <a:defRPr sz="1200">
        <a:latin typeface="+mn-lt"/>
        <a:ea typeface="+mn-ea"/>
        <a:cs typeface="+mn-cs"/>
        <a:sym typeface="Avenir Next LT Pro"/>
      </a:defRPr>
    </a:lvl4pPr>
    <a:lvl5pPr indent="914400" latinLnBrk="0">
      <a:defRPr sz="1200">
        <a:latin typeface="+mn-lt"/>
        <a:ea typeface="+mn-ea"/>
        <a:cs typeface="+mn-cs"/>
        <a:sym typeface="Avenir Next LT Pro"/>
      </a:defRPr>
    </a:lvl5pPr>
    <a:lvl6pPr indent="1143000" latinLnBrk="0">
      <a:defRPr sz="1200">
        <a:latin typeface="+mn-lt"/>
        <a:ea typeface="+mn-ea"/>
        <a:cs typeface="+mn-cs"/>
        <a:sym typeface="Avenir Next LT Pro"/>
      </a:defRPr>
    </a:lvl6pPr>
    <a:lvl7pPr indent="1371600" latinLnBrk="0">
      <a:defRPr sz="1200">
        <a:latin typeface="+mn-lt"/>
        <a:ea typeface="+mn-ea"/>
        <a:cs typeface="+mn-cs"/>
        <a:sym typeface="Avenir Next LT Pro"/>
      </a:defRPr>
    </a:lvl7pPr>
    <a:lvl8pPr indent="1600200" latinLnBrk="0">
      <a:defRPr sz="1200">
        <a:latin typeface="+mn-lt"/>
        <a:ea typeface="+mn-ea"/>
        <a:cs typeface="+mn-cs"/>
        <a:sym typeface="Avenir Next LT Pro"/>
      </a:defRPr>
    </a:lvl8pPr>
    <a:lvl9pPr indent="1828800" latinLnBrk="0">
      <a:defRPr sz="1200">
        <a:latin typeface="+mn-lt"/>
        <a:ea typeface="+mn-ea"/>
        <a:cs typeface="+mn-cs"/>
        <a:sym typeface="Avenir Next L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42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35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6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7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8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39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40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41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43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403666" y="2521885"/>
            <a:ext cx="7737937" cy="3549049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9" name="Graphic 78"/>
          <p:cNvGrpSpPr/>
          <p:nvPr/>
        </p:nvGrpSpPr>
        <p:grpSpPr>
          <a:xfrm>
            <a:off x="407192" y="2305391"/>
            <a:ext cx="748426" cy="53409"/>
            <a:chOff x="-10" y="0"/>
            <a:chExt cx="748424" cy="53407"/>
          </a:xfrm>
        </p:grpSpPr>
        <p:sp>
          <p:nvSpPr>
            <p:cNvPr id="46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47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48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07223" y="787069"/>
            <a:ext cx="7734383" cy="231364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407223" y="3509964"/>
            <a:ext cx="7734383" cy="25796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74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67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8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9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70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71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72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73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75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403666" y="2521885"/>
            <a:ext cx="3566727" cy="3655082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1" name="Graphic 78"/>
          <p:cNvGrpSpPr/>
          <p:nvPr/>
        </p:nvGrpSpPr>
        <p:grpSpPr>
          <a:xfrm>
            <a:off x="407192" y="2314430"/>
            <a:ext cx="748426" cy="53409"/>
            <a:chOff x="-10" y="0"/>
            <a:chExt cx="748424" cy="53407"/>
          </a:xfrm>
        </p:grpSpPr>
        <p:sp>
          <p:nvSpPr>
            <p:cNvPr id="78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79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80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97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90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1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2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3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94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95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96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98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407223" y="787069"/>
            <a:ext cx="7734383" cy="132556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07226" y="2521885"/>
            <a:ext cx="3720475" cy="780441"/>
          </a:xfrm>
          <a:prstGeom prst="rect">
            <a:avLst/>
          </a:prstGeom>
        </p:spPr>
        <p:txBody>
          <a:bodyPr anchor="b"/>
          <a:lstStyle>
            <a:lvl1pPr>
              <a:defRPr i="1"/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4"/>
          <p:cNvSpPr/>
          <p:nvPr>
            <p:ph type="body" sz="quarter" idx="21"/>
          </p:nvPr>
        </p:nvSpPr>
        <p:spPr>
          <a:xfrm>
            <a:off x="4402804" y="2521885"/>
            <a:ext cx="3738801" cy="78044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17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10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1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2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3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14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15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16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18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22" name="Graphic 78"/>
          <p:cNvGrpSpPr/>
          <p:nvPr/>
        </p:nvGrpSpPr>
        <p:grpSpPr>
          <a:xfrm>
            <a:off x="407192" y="2347124"/>
            <a:ext cx="748426" cy="53409"/>
            <a:chOff x="-10" y="0"/>
            <a:chExt cx="748424" cy="53407"/>
          </a:xfrm>
        </p:grpSpPr>
        <p:sp>
          <p:nvSpPr>
            <p:cNvPr id="119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20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21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23" name="Title Text"/>
          <p:cNvSpPr txBox="1"/>
          <p:nvPr>
            <p:ph type="title"/>
          </p:nvPr>
        </p:nvSpPr>
        <p:spPr>
          <a:xfrm>
            <a:off x="403667" y="787069"/>
            <a:ext cx="7737938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39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32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3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4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5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36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37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38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40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56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49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0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1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2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53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54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55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57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407223" y="787066"/>
            <a:ext cx="3313523" cy="22231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3979852" y="987427"/>
            <a:ext cx="4161753" cy="4873627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3"/>
          <p:cNvSpPr/>
          <p:nvPr>
            <p:ph type="body" sz="quarter" idx="21"/>
          </p:nvPr>
        </p:nvSpPr>
        <p:spPr>
          <a:xfrm>
            <a:off x="407219" y="3428998"/>
            <a:ext cx="3313528" cy="2439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4" name="Graphic 78"/>
          <p:cNvGrpSpPr/>
          <p:nvPr/>
        </p:nvGrpSpPr>
        <p:grpSpPr>
          <a:xfrm>
            <a:off x="407192" y="3188262"/>
            <a:ext cx="748426" cy="53409"/>
            <a:chOff x="-10" y="0"/>
            <a:chExt cx="748424" cy="53407"/>
          </a:xfrm>
        </p:grpSpPr>
        <p:sp>
          <p:nvSpPr>
            <p:cNvPr id="161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62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63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80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73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4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5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6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77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78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79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81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407223" y="787066"/>
            <a:ext cx="3019326" cy="22231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3" name="Picture Placeholder 2"/>
          <p:cNvSpPr/>
          <p:nvPr>
            <p:ph type="pic" sz="half" idx="21"/>
          </p:nvPr>
        </p:nvSpPr>
        <p:spPr>
          <a:xfrm>
            <a:off x="3979852" y="987427"/>
            <a:ext cx="4161753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407223" y="3429001"/>
            <a:ext cx="3019326" cy="24399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8" name="Graphic 78"/>
          <p:cNvGrpSpPr/>
          <p:nvPr/>
        </p:nvGrpSpPr>
        <p:grpSpPr>
          <a:xfrm>
            <a:off x="407192" y="3188262"/>
            <a:ext cx="748426" cy="53409"/>
            <a:chOff x="-10" y="0"/>
            <a:chExt cx="748424" cy="53407"/>
          </a:xfrm>
        </p:grpSpPr>
        <p:sp>
          <p:nvSpPr>
            <p:cNvPr id="185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86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87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0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3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4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7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8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9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1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venir Next LT Pro"/>
              </a:defRPr>
            </a:pPr>
          </a:p>
        </p:txBody>
      </p:sp>
      <p:grpSp>
        <p:nvGrpSpPr>
          <p:cNvPr id="15" name="Graphic 78"/>
          <p:cNvGrpSpPr/>
          <p:nvPr/>
        </p:nvGrpSpPr>
        <p:grpSpPr>
          <a:xfrm>
            <a:off x="407192" y="3262483"/>
            <a:ext cx="748426" cy="53409"/>
            <a:chOff x="-10" y="0"/>
            <a:chExt cx="748424" cy="53407"/>
          </a:xfrm>
        </p:grpSpPr>
        <p:sp>
          <p:nvSpPr>
            <p:cNvPr id="12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3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  <p:sp>
          <p:nvSpPr>
            <p:cNvPr id="14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n-lt"/>
                  <a:ea typeface="+mn-ea"/>
                  <a:cs typeface="+mn-cs"/>
                  <a:sym typeface="Avenir Next LT Pro"/>
                </a:defRPr>
              </a:pPr>
            </a:p>
          </p:txBody>
        </p:sp>
      </p:grpSp>
      <p:sp>
        <p:nvSpPr>
          <p:cNvPr id="16" name="Title Text"/>
          <p:cNvSpPr txBox="1"/>
          <p:nvPr>
            <p:ph type="title"/>
          </p:nvPr>
        </p:nvSpPr>
        <p:spPr>
          <a:xfrm>
            <a:off x="407223" y="1122362"/>
            <a:ext cx="7734383" cy="19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idx="1"/>
          </p:nvPr>
        </p:nvSpPr>
        <p:spPr>
          <a:xfrm>
            <a:off x="407223" y="3509964"/>
            <a:ext cx="7734383" cy="1747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9023240" y="6423346"/>
            <a:ext cx="259213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pc="110" sz="900">
                <a:solidFill>
                  <a:srgbClr val="595959"/>
                </a:solidFill>
                <a:latin typeface="+mn-lt"/>
                <a:ea typeface="+mn-ea"/>
                <a:cs typeface="+mn-cs"/>
                <a:sym typeface="Avenir Next LT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Avenir Next LT Pro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ctrTitle"/>
          </p:nvPr>
        </p:nvSpPr>
        <p:spPr>
          <a:xfrm>
            <a:off x="407225" y="1122363"/>
            <a:ext cx="8845551" cy="1978345"/>
          </a:xfrm>
          <a:prstGeom prst="rect">
            <a:avLst/>
          </a:prstGeom>
        </p:spPr>
        <p:txBody>
          <a:bodyPr/>
          <a:lstStyle/>
          <a:p>
            <a:pPr algn="ctr">
              <a:defRPr i="0"/>
            </a:pPr>
            <a:r>
              <a:t>CSE423</a:t>
            </a:r>
            <a:br/>
            <a:r>
              <a:t>Virtualization and Cloud Computing - Unit II</a:t>
            </a:r>
          </a:p>
        </p:txBody>
      </p:sp>
      <p:sp>
        <p:nvSpPr>
          <p:cNvPr id="199" name="Subtitle 2"/>
          <p:cNvSpPr txBox="1"/>
          <p:nvPr>
            <p:ph type="subTitle" sz="half" idx="1"/>
          </p:nvPr>
        </p:nvSpPr>
        <p:spPr>
          <a:xfrm>
            <a:off x="407224" y="3509964"/>
            <a:ext cx="7734380" cy="17478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</a:pPr>
            <a:r>
              <a:t>Faculty Name:</a:t>
            </a:r>
          </a:p>
          <a:p>
            <a:pPr>
              <a:lnSpc>
                <a:spcPct val="99000"/>
              </a:lnSpc>
            </a:pPr>
            <a:r>
              <a:t>Dr. Madhavi Dhingra</a:t>
            </a:r>
          </a:p>
          <a:p>
            <a:pPr>
              <a:lnSpc>
                <a:spcPct val="99000"/>
              </a:lnSpc>
            </a:pPr>
            <a:r>
              <a:t>Assistant Professor</a:t>
            </a:r>
          </a:p>
          <a:p>
            <a:pPr>
              <a:lnSpc>
                <a:spcPct val="99000"/>
              </a:lnSpc>
            </a:pPr>
            <a:r>
              <a:t>Sitting Room-&gt; 34-202</a:t>
            </a:r>
          </a:p>
        </p:txBody>
      </p:sp>
      <p:pic>
        <p:nvPicPr>
          <p:cNvPr id="2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4" name="Screenshot 2023-02-07 at 3.31.59 PM.png" descr="Screenshot 2023-02-07 at 3.31.5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8718"/>
            <a:ext cx="9359900" cy="6000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" name="Screenshot 2023-02-07 at 3.32.42 PM.png" descr="Screenshot 2023-02-07 at 3.32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87123"/>
            <a:ext cx="9359900" cy="6076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2" name="Screenshot 2023-02-07 at 3.33.04 PM.png" descr="Screenshot 2023-02-07 at 3.33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5350"/>
            <a:ext cx="9359900" cy="5971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6" name="Screenshot 2023-02-07 at 3.33.25 PM.png" descr="Screenshot 2023-02-07 at 3.33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0387"/>
            <a:ext cx="9359900" cy="6077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Screenshot 2023-02-07 at 3.33.43 PM.png" descr="Screenshot 2023-02-07 at 3.33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4382"/>
            <a:ext cx="9359900" cy="6029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4" name="Screenshot 2023-02-07 at 3.34.06 PM.png" descr="Screenshot 2023-02-07 at 3.34.0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2615"/>
            <a:ext cx="9359900" cy="5992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8" name="Screenshot 2023-02-07 at 3.34.25 PM.png" descr="Screenshot 2023-02-07 at 3.34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25362"/>
            <a:ext cx="9359900" cy="5959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2" name="Screenshot 2023-02-07 at 3.34.51 PM.png" descr="Screenshot 2023-02-07 at 3.34.5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7651"/>
            <a:ext cx="9359900" cy="6036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6" name="Screenshot 2023-02-07 at 3.35.08 PM.png" descr="Screenshot 2023-02-07 at 3.35.0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4813"/>
            <a:ext cx="9359900" cy="6008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0" name="Screenshot 2023-02-07 at 3.35.25 PM.png" descr="Screenshot 2023-02-07 at 3.35.2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5027"/>
            <a:ext cx="9359900" cy="596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shot 2023-02-07 at 1.42.28 PM.png" descr="Screenshot 2023-02-07 at 1.42.2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74232"/>
            <a:ext cx="9359900" cy="6166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4" name="Screenshot 2023-02-07 at 3.35.43 PM.png" descr="Screenshot 2023-02-07 at 3.35.4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6639"/>
            <a:ext cx="9359900" cy="60335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End of Module 2"/>
          <p:cNvSpPr txBox="1"/>
          <p:nvPr>
            <p:ph type="title"/>
          </p:nvPr>
        </p:nvSpPr>
        <p:spPr>
          <a:xfrm>
            <a:off x="454466" y="4622469"/>
            <a:ext cx="7737937" cy="1325564"/>
          </a:xfrm>
          <a:prstGeom prst="rect">
            <a:avLst/>
          </a:prstGeom>
        </p:spPr>
        <p:txBody>
          <a:bodyPr/>
          <a:lstStyle/>
          <a:p>
            <a:pPr/>
            <a:r>
              <a:t>End of Module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Screenshot 2023-02-07 at 1.42.50 PM.png" descr="Screenshot 2023-02-07 at 1.42.5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0459"/>
            <a:ext cx="9359900" cy="6017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0" name="Screenshot 2023-02-07 at 1.43.07 PM.png" descr="Screenshot 2023-02-07 at 1.43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25267"/>
            <a:ext cx="9359900" cy="6007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Screenshot 2023-02-07 at 1.43.27 PM.png" descr="Screenshot 2023-02-07 at 1.4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0589"/>
            <a:ext cx="9359900" cy="6057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Screenshot 2023-02-07 at 1.43.46 PM.png" descr="Screenshot 2023-02-07 at 1.43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8993" y="354290"/>
            <a:ext cx="9359902" cy="5915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Screenshot 2023-02-07 at 1.51.09 PM.png" descr="Screenshot 2023-02-07 at 1.51.0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4382"/>
            <a:ext cx="9359900" cy="6029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Screenshot 2023-02-07 at 3.31.23 PM.png" descr="Screenshot 2023-02-07 at 3.31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37000"/>
            <a:ext cx="9359900" cy="598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Screenshot 2023-02-07 at 3.31.42 PM.png" descr="Screenshot 2023-02-07 at 3.31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77623"/>
            <a:ext cx="9359900" cy="5955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3F0E9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0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0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