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40" d="100"/>
          <a:sy n="40" d="100"/>
        </p:scale>
        <p:origin x="168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7E11-E7F0-4722-86C5-330B5FAF658F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8827-DBC4-4412-8894-B3A4B8C45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416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7E11-E7F0-4722-86C5-330B5FAF658F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8827-DBC4-4412-8894-B3A4B8C45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397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7E11-E7F0-4722-86C5-330B5FAF658F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8827-DBC4-4412-8894-B3A4B8C45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376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7E11-E7F0-4722-86C5-330B5FAF658F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8827-DBC4-4412-8894-B3A4B8C45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916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7E11-E7F0-4722-86C5-330B5FAF658F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8827-DBC4-4412-8894-B3A4B8C45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02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7E11-E7F0-4722-86C5-330B5FAF658F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8827-DBC4-4412-8894-B3A4B8C45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167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7E11-E7F0-4722-86C5-330B5FAF658F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8827-DBC4-4412-8894-B3A4B8C45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484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7E11-E7F0-4722-86C5-330B5FAF658F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8827-DBC4-4412-8894-B3A4B8C45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10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7E11-E7F0-4722-86C5-330B5FAF658F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8827-DBC4-4412-8894-B3A4B8C45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31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7E11-E7F0-4722-86C5-330B5FAF658F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8827-DBC4-4412-8894-B3A4B8C45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786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87E11-E7F0-4722-86C5-330B5FAF658F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8827-DBC4-4412-8894-B3A4B8C45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87E11-E7F0-4722-86C5-330B5FAF658F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38827-DBC4-4412-8894-B3A4B8C45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5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4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4375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0025B-88C3-4D18-8141-05341EA07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Public Dustbin</a:t>
            </a:r>
            <a:endParaRPr lang="en-IN" b="1" dirty="0">
              <a:latin typeface="Arial Black" panose="020B0A040201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7E2DF94-1BC5-4E7C-A351-245F754EF43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21"/>
          <a:stretch/>
        </p:blipFill>
        <p:spPr>
          <a:xfrm>
            <a:off x="838200" y="2096294"/>
            <a:ext cx="5181600" cy="3451066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77F667A-24EF-4EC1-B00E-09EE858537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31"/>
          <a:stretch/>
        </p:blipFill>
        <p:spPr>
          <a:xfrm>
            <a:off x="6373061" y="1825625"/>
            <a:ext cx="4779878" cy="4006215"/>
          </a:xfrm>
        </p:spPr>
      </p:pic>
    </p:spTree>
    <p:extLst>
      <p:ext uri="{BB962C8B-B14F-4D97-AF65-F5344CB8AC3E}">
        <p14:creationId xmlns:p14="http://schemas.microsoft.com/office/powerpoint/2010/main" val="3140609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9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33CA8-2C6D-4959-82D7-588B5176B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71800"/>
            <a:ext cx="9144000" cy="914400"/>
          </a:xfrm>
        </p:spPr>
        <p:txBody>
          <a:bodyPr/>
          <a:lstStyle/>
          <a:p>
            <a:r>
              <a:rPr lang="en-US" b="1" dirty="0">
                <a:latin typeface="Arial Black" panose="020B0A04020102020204" pitchFamily="34" charset="0"/>
              </a:rPr>
              <a:t>Reason</a:t>
            </a:r>
            <a:endParaRPr lang="en-IN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05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568CE-A7D8-4BDD-9FEF-E4D132D10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Solution</a:t>
            </a:r>
            <a:endParaRPr lang="en-IN" b="1" dirty="0">
              <a:latin typeface="Arial Black" panose="020B0A04020102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A7F870-04E4-4B18-8C6C-CE1BE4037F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9906748"/>
              </p:ext>
            </p:extLst>
          </p:nvPr>
        </p:nvGraphicFramePr>
        <p:xfrm>
          <a:off x="838200" y="1828800"/>
          <a:ext cx="10515600" cy="352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7640">
                  <a:extLst>
                    <a:ext uri="{9D8B030D-6E8A-4147-A177-3AD203B41FA5}">
                      <a16:colId xmlns:a16="http://schemas.microsoft.com/office/drawing/2014/main" val="3285896974"/>
                    </a:ext>
                  </a:extLst>
                </a:gridCol>
                <a:gridCol w="5267960">
                  <a:extLst>
                    <a:ext uri="{9D8B030D-6E8A-4147-A177-3AD203B41FA5}">
                      <a16:colId xmlns:a16="http://schemas.microsoft.com/office/drawing/2014/main" val="1726274688"/>
                    </a:ext>
                  </a:extLst>
                </a:gridCol>
              </a:tblGrid>
              <a:tr h="36103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PROBLEMS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SOLUTIONS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027579"/>
                  </a:ext>
                </a:extLst>
              </a:tr>
              <a:tr h="9803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They stink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Should have lid to prevent the smell from coming out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538060"/>
                  </a:ext>
                </a:extLst>
              </a:tr>
              <a:tr h="9803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 one wants to open </a:t>
                      </a:r>
                    </a:p>
                    <a:p>
                      <a:pPr algn="ctr"/>
                      <a:r>
                        <a:rPr lang="en-US" sz="2400" dirty="0"/>
                        <a:t>a dirty lid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Should have Automatic lid.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988669"/>
                  </a:ext>
                </a:extLst>
              </a:tr>
              <a:tr h="9803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Discourages users to throw waste as no one wants to come near them.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Should open if a user is standing or passes through front of dustbin.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231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710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EB825-1916-484D-AC82-21709F483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A31BD0-1B21-462A-8EB4-E3A1B6C24280}"/>
              </a:ext>
            </a:extLst>
          </p:cNvPr>
          <p:cNvSpPr/>
          <p:nvPr/>
        </p:nvSpPr>
        <p:spPr>
          <a:xfrm>
            <a:off x="3177957" y="681037"/>
            <a:ext cx="58360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 Black" panose="020B0A04020102020204" pitchFamily="34" charset="0"/>
              </a:rPr>
              <a:t> Smart Dustbin</a:t>
            </a:r>
            <a:endParaRPr lang="en-IN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980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54A28-1D57-43DB-B3BE-E9C5D6AB7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SMART  Features</a:t>
            </a:r>
            <a:endParaRPr lang="en-IN" dirty="0">
              <a:latin typeface="Arial Black" panose="020B0A04020102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6A9C62A-8425-4246-B81A-CDF543819E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59355"/>
              </p:ext>
            </p:extLst>
          </p:nvPr>
        </p:nvGraphicFramePr>
        <p:xfrm>
          <a:off x="996950" y="1563369"/>
          <a:ext cx="10515600" cy="4626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171784141"/>
                    </a:ext>
                  </a:extLst>
                </a:gridCol>
              </a:tblGrid>
              <a:tr h="51612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FEATURES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812556"/>
                  </a:ext>
                </a:extLst>
              </a:tr>
              <a:tr h="80943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Remains open until user is finished throwing waste.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439192"/>
                  </a:ext>
                </a:extLst>
              </a:tr>
              <a:tr h="80943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Detects from even half a meter away.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534330"/>
                  </a:ext>
                </a:extLst>
              </a:tr>
              <a:tr h="80943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Can even see in dark.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963550"/>
                  </a:ext>
                </a:extLst>
              </a:tr>
              <a:tr h="80943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Lifetime of 3 month with one battery</a:t>
                      </a:r>
                      <a:r>
                        <a:rPr lang="en-US" sz="1800" dirty="0"/>
                        <a:t>*</a:t>
                      </a:r>
                      <a:r>
                        <a:rPr lang="en-US" sz="3200" dirty="0"/>
                        <a:t>.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452928"/>
                  </a:ext>
                </a:extLst>
              </a:tr>
              <a:tr h="80943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Can also use Power Bank instead of battery.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514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7088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63678-90F2-4DA8-9BBE-A297E987F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FUTURE MODIFICATIONS</a:t>
            </a:r>
            <a:endParaRPr lang="en-IN" dirty="0">
              <a:latin typeface="Arial Black" panose="020B0A04020102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E606E8-06FE-4AF9-AC6C-90C7D54749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5252905"/>
              </p:ext>
            </p:extLst>
          </p:nvPr>
        </p:nvGraphicFramePr>
        <p:xfrm>
          <a:off x="838200" y="1825624"/>
          <a:ext cx="10515600" cy="4036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127203531"/>
                    </a:ext>
                  </a:extLst>
                </a:gridCol>
              </a:tblGrid>
              <a:tr h="4036695">
                <a:tc>
                  <a:txBody>
                    <a:bodyPr/>
                    <a:lstStyle/>
                    <a:p>
                      <a:r>
                        <a:rPr lang="en-US" dirty="0"/>
                        <a:t>      </a:t>
                      </a:r>
                      <a:r>
                        <a:rPr lang="en-US" sz="2800" dirty="0"/>
                        <a:t>In future, we are going to make our dustbin even more smarter , which will make our dustbin more user friendly and will need lesser human efforts.</a:t>
                      </a:r>
                    </a:p>
                    <a:p>
                      <a:r>
                        <a:rPr lang="en-US" sz="2800" dirty="0"/>
                        <a:t>      We will modify Smart dustbin by adding sensors by which you just throw your waste towards dustbin and it detects the waste and open automatically . So that you can throw your waste from anywhere else.</a:t>
                      </a:r>
                    </a:p>
                    <a:p>
                      <a:r>
                        <a:rPr lang="en-US" sz="2800" dirty="0"/>
                        <a:t>      We will add voice control to our dustbin, so that we don’t need to go to dustbin, it will come to us by just your command.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269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073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</TotalTime>
  <Words>205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Office Theme</vt:lpstr>
      <vt:lpstr>PowerPoint Presentation</vt:lpstr>
      <vt:lpstr>Public Dustbin</vt:lpstr>
      <vt:lpstr>Reason</vt:lpstr>
      <vt:lpstr>Solution</vt:lpstr>
      <vt:lpstr>PowerPoint Presentation</vt:lpstr>
      <vt:lpstr>SMART  Features</vt:lpstr>
      <vt:lpstr>FUTURE MODIFICATIONS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NEED OF SMART DUSTBIN</dc:title>
  <dc:creator>vishnu agarwal</dc:creator>
  <cp:lastModifiedBy>vishnu agarwal</cp:lastModifiedBy>
  <cp:revision>16</cp:revision>
  <dcterms:created xsi:type="dcterms:W3CDTF">2019-11-17T13:31:59Z</dcterms:created>
  <dcterms:modified xsi:type="dcterms:W3CDTF">2019-11-18T03:52:19Z</dcterms:modified>
</cp:coreProperties>
</file>