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090D15"/>
    <a:srgbClr val="09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7759-D173-4F22-933C-CF565D07467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AB97-9DFC-4FA5-B624-6375AE9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0490" y="4530607"/>
            <a:ext cx="84775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GDP OF INDIA FORECASTING </a:t>
            </a:r>
          </a:p>
          <a:p>
            <a:r>
              <a:rPr lang="pt-BR" sz="40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USING</a:t>
            </a:r>
            <a:r>
              <a:rPr lang="pt-BR" sz="4000" b="1" spc="25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pt-BR" sz="40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MACHINE LEARNING.</a:t>
            </a:r>
            <a:endParaRPr lang="en-US" sz="4000" b="1" spc="250" dirty="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490" y="728359"/>
            <a:ext cx="2531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NEERAJ</a:t>
            </a:r>
            <a:r>
              <a:rPr lang="en-US" sz="16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V</a:t>
            </a:r>
          </a:p>
          <a:p>
            <a:r>
              <a:rPr lang="en-IN" sz="16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SANDEEP K</a:t>
            </a:r>
          </a:p>
          <a:p>
            <a:r>
              <a:rPr lang="en-IN" sz="16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THARA RAGHUNATH</a:t>
            </a:r>
          </a:p>
          <a:p>
            <a:r>
              <a:rPr lang="en-IN" sz="16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VISHNUCHANDRA MC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7600" y="0"/>
            <a:ext cx="3064875" cy="375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63600" y="4076700"/>
            <a:ext cx="2565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638300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Abstract</a:t>
            </a:r>
            <a:endParaRPr lang="en-US" sz="3600" b="1" dirty="0">
              <a:latin typeface="Product Sans" panose="020B0403030502040203" pitchFamily="34" charset="0"/>
              <a:cs typeface="Poppins SemiBold" panose="000007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1" y="2438400"/>
            <a:ext cx="2605200" cy="441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2514" y="1638300"/>
            <a:ext cx="743023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Gross domestic product (GDP) is the single standard indicator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used across the globe to indicate the health of a nation's economy.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GDP may be easy to define but it is complex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to calculate, and different countries employ different methods.</a:t>
            </a:r>
            <a:endParaRPr lang="en-US" sz="1600" dirty="0" smtClean="0">
              <a:latin typeface="Product Sans" panose="020B040303050204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India, the rate of GDP is fixed on the basis of average enhancement or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decline in the production in agriculture, manufacturing and service sector.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India, the GDP is calculated in every three months and the figures of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GDP depend on production rate of major economic sectors.</a:t>
            </a:r>
          </a:p>
          <a:p>
            <a:pPr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pursue a new approach to forecasting by employing a number of machine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Learning algorithms, a method that is data driven, and imposing limited 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restrictions on the nature of the true relationship between input and output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variables.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apply the available Machine learning algorithms on raw data of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advanced and emerging economies of India and find the best of these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algorithms which can outperform traditional statistical models, thereby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offering a relevant addition to the field of economic forecasting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101272"/>
            <a:ext cx="1813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Intro</a:t>
            </a:r>
          </a:p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duction</a:t>
            </a:r>
            <a:endParaRPr lang="en-US" sz="3600" b="1" dirty="0">
              <a:latin typeface="Product Sans" panose="020B0403030502040203" pitchFamily="34" charset="0"/>
              <a:cs typeface="Poppins SemiBold" panose="000007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2899" y="2035264"/>
            <a:ext cx="670087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Forecasting macroeconomic variables is key to developing a view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on a country's economic outlook. 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GDP includes what is spent on environmental protection, healthcare,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and education, but it does not include actual levels of environmental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cleanliness, health, and learning.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GDP includes the cost of buying pollution-control equipment,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but it does not address whether the air and water are actually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cleaner or dirtier.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GDP includes spending on medical care, but it does not address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whether life expectancy or infant mortality have risen or fallen.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GDP counts spending on education, but it does not address directly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how much of the population can read, write, or do basic mathematics.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Overall we can say that GDP plays an immense role in the developing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country like India.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438400"/>
            <a:ext cx="2605200" cy="441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1" y="2438400"/>
            <a:ext cx="2605200" cy="441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1" y="1028700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Existing</a:t>
            </a:r>
          </a:p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Systems</a:t>
            </a:r>
            <a:endParaRPr lang="en-US" sz="3600" b="1" dirty="0">
              <a:latin typeface="Product Sans" panose="020B0403030502040203" pitchFamily="34" charset="0"/>
              <a:cs typeface="Poppins SemiBold" panose="000007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366" y="2644863"/>
            <a:ext cx="7710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There has been an increasing amount of research on using large data sets to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 measure or predict macroeconomic indicators. The theoretical literature is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 adapting existing or developing new statistical and econometric methods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 for the analysis of large data sets with a large number of explanatory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Many of the Indian data scientists are working together to find effective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 Machine learning model which gives accurate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There are so many effective algorithms used today, some of the algorithms gives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 effective results but not as much accurate. XG Boost, Light GDM, Decision Trees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 are effective algorithms used for GDP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Deep learning techniques can also be used.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1" y="2438400"/>
            <a:ext cx="2605200" cy="441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1" y="1028700"/>
            <a:ext cx="220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Proposed</a:t>
            </a:r>
          </a:p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System</a:t>
            </a:r>
            <a:endParaRPr lang="en-US" sz="3600" b="1" dirty="0">
              <a:latin typeface="Product Sans" panose="020B0403030502040203" pitchFamily="34" charset="0"/>
              <a:cs typeface="Poppins SemiBold" panose="000007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4036" y="2438400"/>
            <a:ext cx="69637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The main aim of this project was to create a ML model that would help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in predicting the expected GDP of each state of India with minimum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margin of error for any given year in the future such as 2020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This is very beneficial since by this data we could predict he growth of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different states of the country and it will be able to predict how the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GDP must be used in an effective way for the benefit of the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We will analyze the latest dataset from https://niti.gov.in/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We will train the data and validate the data and uses various effective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Machine Learning Algorithms which produce more accurate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We will also use some deep learning techniques for accurate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The major objective is to provide effective ML model which produces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     accurate result than the existing system.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1" y="2438400"/>
            <a:ext cx="2605200" cy="441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662" y="1478643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Reference</a:t>
            </a:r>
            <a:endParaRPr lang="en-US" sz="3600" b="1" dirty="0">
              <a:latin typeface="Product Sans" panose="020B0403030502040203" pitchFamily="34" charset="0"/>
              <a:cs typeface="Poppins SemiBold" panose="000007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2982" y="3018971"/>
            <a:ext cx="7481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https://en.wikipedia.org/wiki/Gross_domestic_product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https://www.investopedia.com/articles/investing/050515/how-gdp-india-calculated.asp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https://machinelearningmastery.com/deep-learning-for-time-series-forecasting/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https://dspace.mit.edu/handle/1721.1/109649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490" y="3060700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Product Sans" panose="020B0403030502040203" pitchFamily="34" charset="0"/>
                <a:cs typeface="Poppins SemiBold" panose="00000700000000000000" pitchFamily="50" charset="0"/>
              </a:rPr>
              <a:t>Thank you.</a:t>
            </a:r>
            <a:endParaRPr lang="en-US" sz="3600" b="1" dirty="0">
              <a:latin typeface="Product Sans" panose="020B0403030502040203" pitchFamily="34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649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Poppins SemiBold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vishnuchandra mc</dc:creator>
  <cp:lastModifiedBy>vishnuchandra mc</cp:lastModifiedBy>
  <cp:revision>14</cp:revision>
  <dcterms:created xsi:type="dcterms:W3CDTF">2020-09-11T17:19:41Z</dcterms:created>
  <dcterms:modified xsi:type="dcterms:W3CDTF">2020-09-11T19:28:59Z</dcterms:modified>
</cp:coreProperties>
</file>