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Audio-Based Contextual Biasing in Automatic Speech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066CC"/>
                </a:solidFill>
              </a:rPr>
              <a:t>Exploring the Role of Named Entity Audio in Improving ASR Accuracy</a:t>
            </a:r>
          </a:p>
          <a:p>
            <a:r>
              <a:t>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Audio-based contextual biasing is feasible and effective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Extended NeMo to handle audio-NER format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Created a unique dataset for future ASR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ASR models struggle with rare words or named entities (e.g., “Thiruvananthapuram”)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Common words are easily recognized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Prior work uses text-based contextual embeddings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Research question: Can audio-based biasing improve recognition accuracy?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Research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Explore if audio representations of named entities can enhance ASR performance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Compare with traditional text-based contextual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Preliminary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Spent 7 days understanding speech processing fundamentals: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Spectrograms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MFCCs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Common speech representations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Used NVIDIA NeMo ASR pipeline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Original manifest: {audio_filepath, duration, text}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Extended to: {audio_filepath, duration, text, named_entities, named_entity_audio, named_entity_duration}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Modified NeMo data loaders and processing 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Static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Created tool to visualize function call paths in Python libraries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Generated directed graphs like A → B → C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Helped navigate NeMo's internal structure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Mentor finalized core modifications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Used MSNER + VoxPopuli audio corpus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Aligned MSNER annotations with VoxPopuli raw audio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Extracted named entity audio clips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Entity Alignment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Tested several tools: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Whisper (large) ❌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Whisper with timestamps ❌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• wav2vec ❌</a:t>
            </a:r>
          </a:p>
          <a:p>
            <a:pPr>
              <a:defRPr sz="2000">
                <a:solidFill>
                  <a:srgbClr val="FF6600"/>
                </a:solidFill>
              </a:defRPr>
            </a:pPr>
            <a:r>
              <a:t>• wav2vec 2.0 forced aligner 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</a:rPr>
              <a:t>Final Dataset &amp;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0066CC"/>
                </a:solidFill>
              </a:defRPr>
            </a:pPr>
            <a:r>
              <a:t>Wrote Python scripts for data cleaning and alignment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Formatted dataset to extended manifest structure</a:t>
            </a:r>
          </a:p>
          <a:p>
            <a:pPr>
              <a:defRPr sz="2000">
                <a:solidFill>
                  <a:srgbClr val="0066CC"/>
                </a:solidFill>
              </a:defRPr>
            </a:pPr>
            <a:r>
              <a:t>Dataset used internally—first of its kind with audio-based 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