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5" r:id="rId5"/>
  </p:sldMasterIdLst>
  <p:notesMasterIdLst>
    <p:notesMasterId r:id="rId15"/>
  </p:notesMasterIdLst>
  <p:sldIdLst>
    <p:sldId id="1906872562" r:id="rId6"/>
    <p:sldId id="318" r:id="rId7"/>
    <p:sldId id="1906872563" r:id="rId8"/>
    <p:sldId id="1906872569" r:id="rId9"/>
    <p:sldId id="1906872570" r:id="rId10"/>
    <p:sldId id="1906872571" r:id="rId11"/>
    <p:sldId id="1906872572" r:id="rId12"/>
    <p:sldId id="1906872573" r:id="rId13"/>
    <p:sldId id="19068725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0497B-7F73-5742-B63A-11F3A793295A}">
          <p14:sldIdLst>
            <p14:sldId id="1906872562"/>
            <p14:sldId id="318"/>
            <p14:sldId id="1906872563"/>
            <p14:sldId id="1906872569"/>
            <p14:sldId id="1906872570"/>
            <p14:sldId id="1906872571"/>
            <p14:sldId id="1906872572"/>
            <p14:sldId id="1906872573"/>
            <p14:sldId id="1906872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4158" userDrawn="1">
          <p15:clr>
            <a:srgbClr val="A4A3A4"/>
          </p15:clr>
        </p15:guide>
        <p15:guide id="3" orient="horz" pos="3226" userDrawn="1">
          <p15:clr>
            <a:srgbClr val="A4A3A4"/>
          </p15:clr>
        </p15:guide>
        <p15:guide id="4" orient="horz" pos="3339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orient="horz" pos="1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7500C0"/>
    <a:srgbClr val="A100FF"/>
    <a:srgbClr val="E6DCFF"/>
    <a:srgbClr val="0041F0"/>
    <a:srgbClr val="DCAFFF"/>
    <a:srgbClr val="FF50A0"/>
    <a:srgbClr val="FF3246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0E97B-80EB-42A1-A994-6DB9335D67E8}" v="15" dt="2021-07-19T20:01:22.002"/>
  </p1510:revLst>
</p1510:revInfo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89"/>
    <p:restoredTop sz="65223" autoAdjust="0"/>
  </p:normalViewPr>
  <p:slideViewPr>
    <p:cSldViewPr snapToGrid="0">
      <p:cViewPr varScale="1">
        <p:scale>
          <a:sx n="81" d="100"/>
          <a:sy n="81" d="100"/>
        </p:scale>
        <p:origin x="1200" y="91"/>
      </p:cViewPr>
      <p:guideLst>
        <p:guide orient="horz" pos="3521"/>
        <p:guide pos="4158"/>
        <p:guide orient="horz" pos="3226"/>
        <p:guide orient="horz" pos="3339"/>
        <p:guide pos="302"/>
        <p:guide orient="horz" pos="1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Sumit D." userId="1897bf9b-0dd3-4194-b659-65bd26db6033" providerId="ADAL" clId="{1CB0E97B-80EB-42A1-A994-6DB9335D67E8}"/>
    <pc:docChg chg="undo custSel addSld delSld modSld sldOrd modSection">
      <pc:chgData name="Gupta, Sumit D." userId="1897bf9b-0dd3-4194-b659-65bd26db6033" providerId="ADAL" clId="{1CB0E97B-80EB-42A1-A994-6DB9335D67E8}" dt="2021-07-19T20:10:15.647" v="215" actId="1037"/>
      <pc:docMkLst>
        <pc:docMk/>
      </pc:docMkLst>
      <pc:sldChg chg="addSp modSp mod">
        <pc:chgData name="Gupta, Sumit D." userId="1897bf9b-0dd3-4194-b659-65bd26db6033" providerId="ADAL" clId="{1CB0E97B-80EB-42A1-A994-6DB9335D67E8}" dt="2021-07-19T19:45:26.979" v="64" actId="1076"/>
        <pc:sldMkLst>
          <pc:docMk/>
          <pc:sldMk cId="3035103775" sldId="261"/>
        </pc:sldMkLst>
        <pc:spChg chg="mod">
          <ac:chgData name="Gupta, Sumit D." userId="1897bf9b-0dd3-4194-b659-65bd26db6033" providerId="ADAL" clId="{1CB0E97B-80EB-42A1-A994-6DB9335D67E8}" dt="2021-07-19T19:45:26.979" v="64" actId="1076"/>
          <ac:spMkLst>
            <pc:docMk/>
            <pc:sldMk cId="3035103775" sldId="261"/>
            <ac:spMk id="5" creationId="{9A83CC2A-CA0E-475A-8DC9-A92828B997DC}"/>
          </ac:spMkLst>
        </pc:spChg>
        <pc:spChg chg="mod">
          <ac:chgData name="Gupta, Sumit D." userId="1897bf9b-0dd3-4194-b659-65bd26db6033" providerId="ADAL" clId="{1CB0E97B-80EB-42A1-A994-6DB9335D67E8}" dt="2021-07-19T19:42:57.147" v="44" actId="1076"/>
          <ac:spMkLst>
            <pc:docMk/>
            <pc:sldMk cId="3035103775" sldId="261"/>
            <ac:spMk id="7" creationId="{00000000-0000-0000-0000-000000000000}"/>
          </ac:spMkLst>
        </pc:spChg>
        <pc:picChg chg="mod">
          <ac:chgData name="Gupta, Sumit D." userId="1897bf9b-0dd3-4194-b659-65bd26db6033" providerId="ADAL" clId="{1CB0E97B-80EB-42A1-A994-6DB9335D67E8}" dt="2021-07-19T19:45:21.971" v="63" actId="1076"/>
          <ac:picMkLst>
            <pc:docMk/>
            <pc:sldMk cId="3035103775" sldId="261"/>
            <ac:picMk id="4" creationId="{00000000-0000-0000-0000-000000000000}"/>
          </ac:picMkLst>
        </pc:picChg>
        <pc:picChg chg="add mod">
          <ac:chgData name="Gupta, Sumit D." userId="1897bf9b-0dd3-4194-b659-65bd26db6033" providerId="ADAL" clId="{1CB0E97B-80EB-42A1-A994-6DB9335D67E8}" dt="2021-07-19T19:45:18.467" v="61" actId="1076"/>
          <ac:picMkLst>
            <pc:docMk/>
            <pc:sldMk cId="3035103775" sldId="261"/>
            <ac:picMk id="6" creationId="{CBC700BB-8047-4FD5-A865-6D47E8484807}"/>
          </ac:picMkLst>
        </pc:picChg>
      </pc:sldChg>
      <pc:sldChg chg="delSp modSp mod">
        <pc:chgData name="Gupta, Sumit D." userId="1897bf9b-0dd3-4194-b659-65bd26db6033" providerId="ADAL" clId="{1CB0E97B-80EB-42A1-A994-6DB9335D67E8}" dt="2021-07-19T19:46:01.325" v="68" actId="478"/>
        <pc:sldMkLst>
          <pc:docMk/>
          <pc:sldMk cId="0" sldId="262"/>
        </pc:sldMkLst>
        <pc:spChg chg="del mod">
          <ac:chgData name="Gupta, Sumit D." userId="1897bf9b-0dd3-4194-b659-65bd26db6033" providerId="ADAL" clId="{1CB0E97B-80EB-42A1-A994-6DB9335D67E8}" dt="2021-07-19T19:45:50.179" v="65" actId="478"/>
          <ac:spMkLst>
            <pc:docMk/>
            <pc:sldMk cId="0" sldId="262"/>
            <ac:spMk id="27" creationId="{3DB30681-BC45-7744-8DE9-64C77F95A4D9}"/>
          </ac:spMkLst>
        </pc:spChg>
        <pc:grpChg chg="del">
          <ac:chgData name="Gupta, Sumit D." userId="1897bf9b-0dd3-4194-b659-65bd26db6033" providerId="ADAL" clId="{1CB0E97B-80EB-42A1-A994-6DB9335D67E8}" dt="2021-07-19T19:46:01.325" v="68" actId="478"/>
          <ac:grpSpMkLst>
            <pc:docMk/>
            <pc:sldMk cId="0" sldId="262"/>
            <ac:grpSpMk id="2" creationId="{D074FEBD-EA1B-F745-B85C-324C92945129}"/>
          </ac:grpSpMkLst>
        </pc:grpChg>
        <pc:picChg chg="mod">
          <ac:chgData name="Gupta, Sumit D." userId="1897bf9b-0dd3-4194-b659-65bd26db6033" providerId="ADAL" clId="{1CB0E97B-80EB-42A1-A994-6DB9335D67E8}" dt="2021-07-19T19:45:55.298" v="67" actId="1076"/>
          <ac:picMkLst>
            <pc:docMk/>
            <pc:sldMk cId="0" sldId="262"/>
            <ac:picMk id="4" creationId="{00000000-0000-0000-0000-000000000000}"/>
          </ac:picMkLst>
        </pc:picChg>
      </pc:sldChg>
      <pc:sldChg chg="modSp mod">
        <pc:chgData name="Gupta, Sumit D." userId="1897bf9b-0dd3-4194-b659-65bd26db6033" providerId="ADAL" clId="{1CB0E97B-80EB-42A1-A994-6DB9335D67E8}" dt="2021-07-19T19:50:38.827" v="86" actId="1076"/>
        <pc:sldMkLst>
          <pc:docMk/>
          <pc:sldMk cId="1190891113" sldId="300"/>
        </pc:sldMkLst>
        <pc:spChg chg="mod">
          <ac:chgData name="Gupta, Sumit D." userId="1897bf9b-0dd3-4194-b659-65bd26db6033" providerId="ADAL" clId="{1CB0E97B-80EB-42A1-A994-6DB9335D67E8}" dt="2021-07-19T19:50:38.827" v="86" actId="1076"/>
          <ac:spMkLst>
            <pc:docMk/>
            <pc:sldMk cId="1190891113" sldId="300"/>
            <ac:spMk id="5" creationId="{5D92BCAB-BD00-3448-A790-0FE285AE2663}"/>
          </ac:spMkLst>
        </pc:spChg>
        <pc:spChg chg="mod">
          <ac:chgData name="Gupta, Sumit D." userId="1897bf9b-0dd3-4194-b659-65bd26db6033" providerId="ADAL" clId="{1CB0E97B-80EB-42A1-A994-6DB9335D67E8}" dt="2021-07-19T19:50:38.827" v="86" actId="1076"/>
          <ac:spMkLst>
            <pc:docMk/>
            <pc:sldMk cId="1190891113" sldId="300"/>
            <ac:spMk id="7" creationId="{B4597055-1E47-40A2-901D-4B5BCC75851D}"/>
          </ac:spMkLst>
        </pc:spChg>
        <pc:spChg chg="mod">
          <ac:chgData name="Gupta, Sumit D." userId="1897bf9b-0dd3-4194-b659-65bd26db6033" providerId="ADAL" clId="{1CB0E97B-80EB-42A1-A994-6DB9335D67E8}" dt="2021-07-19T19:49:01.077" v="81" actId="20577"/>
          <ac:spMkLst>
            <pc:docMk/>
            <pc:sldMk cId="1190891113" sldId="300"/>
            <ac:spMk id="8" creationId="{311A1F8B-0CEB-4ED1-9F42-A56C9EE7DA89}"/>
          </ac:spMkLst>
        </pc:spChg>
        <pc:spChg chg="mod">
          <ac:chgData name="Gupta, Sumit D." userId="1897bf9b-0dd3-4194-b659-65bd26db6033" providerId="ADAL" clId="{1CB0E97B-80EB-42A1-A994-6DB9335D67E8}" dt="2021-07-19T19:50:38.827" v="86" actId="1076"/>
          <ac:spMkLst>
            <pc:docMk/>
            <pc:sldMk cId="1190891113" sldId="300"/>
            <ac:spMk id="12" creationId="{942784FB-121A-E649-A91D-2D6C07A7728E}"/>
          </ac:spMkLst>
        </pc:spChg>
        <pc:spChg chg="mod">
          <ac:chgData name="Gupta, Sumit D." userId="1897bf9b-0dd3-4194-b659-65bd26db6033" providerId="ADAL" clId="{1CB0E97B-80EB-42A1-A994-6DB9335D67E8}" dt="2021-07-19T19:50:38.827" v="86" actId="1076"/>
          <ac:spMkLst>
            <pc:docMk/>
            <pc:sldMk cId="1190891113" sldId="300"/>
            <ac:spMk id="13" creationId="{35680238-DCDF-914C-A879-E06BFFC74A15}"/>
          </ac:spMkLst>
        </pc:spChg>
        <pc:cxnChg chg="mod">
          <ac:chgData name="Gupta, Sumit D." userId="1897bf9b-0dd3-4194-b659-65bd26db6033" providerId="ADAL" clId="{1CB0E97B-80EB-42A1-A994-6DB9335D67E8}" dt="2021-07-19T19:50:38.827" v="86" actId="1076"/>
          <ac:cxnSpMkLst>
            <pc:docMk/>
            <pc:sldMk cId="1190891113" sldId="300"/>
            <ac:cxnSpMk id="11" creationId="{1637EFE6-6DF1-7944-8241-5E4D1B44A748}"/>
          </ac:cxnSpMkLst>
        </pc:cxnChg>
        <pc:cxnChg chg="mod">
          <ac:chgData name="Gupta, Sumit D." userId="1897bf9b-0dd3-4194-b659-65bd26db6033" providerId="ADAL" clId="{1CB0E97B-80EB-42A1-A994-6DB9335D67E8}" dt="2021-07-19T19:50:38.827" v="86" actId="1076"/>
          <ac:cxnSpMkLst>
            <pc:docMk/>
            <pc:sldMk cId="1190891113" sldId="300"/>
            <ac:cxnSpMk id="15" creationId="{8072BE4D-5AD9-4D47-B6F3-DA366E723887}"/>
          </ac:cxnSpMkLst>
        </pc:cxnChg>
        <pc:cxnChg chg="mod">
          <ac:chgData name="Gupta, Sumit D." userId="1897bf9b-0dd3-4194-b659-65bd26db6033" providerId="ADAL" clId="{1CB0E97B-80EB-42A1-A994-6DB9335D67E8}" dt="2021-07-19T19:50:38.827" v="86" actId="1076"/>
          <ac:cxnSpMkLst>
            <pc:docMk/>
            <pc:sldMk cId="1190891113" sldId="300"/>
            <ac:cxnSpMk id="16" creationId="{9980D9CB-9C5C-0743-ABFE-942B031A8407}"/>
          </ac:cxnSpMkLst>
        </pc:cxnChg>
      </pc:sldChg>
      <pc:sldChg chg="del">
        <pc:chgData name="Gupta, Sumit D." userId="1897bf9b-0dd3-4194-b659-65bd26db6033" providerId="ADAL" clId="{1CB0E97B-80EB-42A1-A994-6DB9335D67E8}" dt="2021-07-19T20:05:58.920" v="187" actId="47"/>
        <pc:sldMkLst>
          <pc:docMk/>
          <pc:sldMk cId="3175843782" sldId="301"/>
        </pc:sldMkLst>
      </pc:sldChg>
      <pc:sldChg chg="addSp modSp mod ord">
        <pc:chgData name="Gupta, Sumit D." userId="1897bf9b-0dd3-4194-b659-65bd26db6033" providerId="ADAL" clId="{1CB0E97B-80EB-42A1-A994-6DB9335D67E8}" dt="2021-07-19T19:52:52.213" v="100" actId="1038"/>
        <pc:sldMkLst>
          <pc:docMk/>
          <pc:sldMk cId="2902398596" sldId="313"/>
        </pc:sldMkLst>
        <pc:spChg chg="mod">
          <ac:chgData name="Gupta, Sumit D." userId="1897bf9b-0dd3-4194-b659-65bd26db6033" providerId="ADAL" clId="{1CB0E97B-80EB-42A1-A994-6DB9335D67E8}" dt="2021-07-19T19:51:19.811" v="89" actId="14100"/>
          <ac:spMkLst>
            <pc:docMk/>
            <pc:sldMk cId="2902398596" sldId="313"/>
            <ac:spMk id="14" creationId="{A8211D1E-B3A7-BB4A-B6F4-EE60A215F1FD}"/>
          </ac:spMkLst>
        </pc:spChg>
        <pc:spChg chg="mod">
          <ac:chgData name="Gupta, Sumit D." userId="1897bf9b-0dd3-4194-b659-65bd26db6033" providerId="ADAL" clId="{1CB0E97B-80EB-42A1-A994-6DB9335D67E8}" dt="2021-07-19T19:51:26.624" v="91" actId="404"/>
          <ac:spMkLst>
            <pc:docMk/>
            <pc:sldMk cId="2902398596" sldId="313"/>
            <ac:spMk id="19" creationId="{0E237D0C-C3AA-F542-AEDF-376212054A1D}"/>
          </ac:spMkLst>
        </pc:spChg>
        <pc:spChg chg="add mod">
          <ac:chgData name="Gupta, Sumit D." userId="1897bf9b-0dd3-4194-b659-65bd26db6033" providerId="ADAL" clId="{1CB0E97B-80EB-42A1-A994-6DB9335D67E8}" dt="2021-07-19T19:52:52.213" v="100" actId="1038"/>
          <ac:spMkLst>
            <pc:docMk/>
            <pc:sldMk cId="2902398596" sldId="313"/>
            <ac:spMk id="22" creationId="{D9FF6058-D1DF-4F4A-84D6-2D4AFE5C202D}"/>
          </ac:spMkLst>
        </pc:spChg>
        <pc:spChg chg="mod">
          <ac:chgData name="Gupta, Sumit D." userId="1897bf9b-0dd3-4194-b659-65bd26db6033" providerId="ADAL" clId="{1CB0E97B-80EB-42A1-A994-6DB9335D67E8}" dt="2021-07-19T19:51:26.624" v="91" actId="404"/>
          <ac:spMkLst>
            <pc:docMk/>
            <pc:sldMk cId="2902398596" sldId="313"/>
            <ac:spMk id="55" creationId="{FBCF7955-E2D1-4A4F-8EEE-F9B493877F98}"/>
          </ac:spMkLst>
        </pc:spChg>
        <pc:spChg chg="mod">
          <ac:chgData name="Gupta, Sumit D." userId="1897bf9b-0dd3-4194-b659-65bd26db6033" providerId="ADAL" clId="{1CB0E97B-80EB-42A1-A994-6DB9335D67E8}" dt="2021-07-19T19:51:26.624" v="91" actId="404"/>
          <ac:spMkLst>
            <pc:docMk/>
            <pc:sldMk cId="2902398596" sldId="313"/>
            <ac:spMk id="57" creationId="{F1C927C5-28D3-1E49-8AFF-17EB5CED36E3}"/>
          </ac:spMkLst>
        </pc:spChg>
        <pc:spChg chg="mod">
          <ac:chgData name="Gupta, Sumit D." userId="1897bf9b-0dd3-4194-b659-65bd26db6033" providerId="ADAL" clId="{1CB0E97B-80EB-42A1-A994-6DB9335D67E8}" dt="2021-07-19T19:51:26.624" v="91" actId="404"/>
          <ac:spMkLst>
            <pc:docMk/>
            <pc:sldMk cId="2902398596" sldId="313"/>
            <ac:spMk id="59" creationId="{700812E3-F8AB-3A49-A171-86EC8AC9F95E}"/>
          </ac:spMkLst>
        </pc:spChg>
        <pc:spChg chg="mod">
          <ac:chgData name="Gupta, Sumit D." userId="1897bf9b-0dd3-4194-b659-65bd26db6033" providerId="ADAL" clId="{1CB0E97B-80EB-42A1-A994-6DB9335D67E8}" dt="2021-07-19T19:51:26.624" v="91" actId="404"/>
          <ac:spMkLst>
            <pc:docMk/>
            <pc:sldMk cId="2902398596" sldId="313"/>
            <ac:spMk id="62" creationId="{6D450219-7A25-0240-AE26-D851828C5538}"/>
          </ac:spMkLst>
        </pc:spChg>
      </pc:sldChg>
      <pc:sldChg chg="delSp del mod">
        <pc:chgData name="Gupta, Sumit D." userId="1897bf9b-0dd3-4194-b659-65bd26db6033" providerId="ADAL" clId="{1CB0E97B-80EB-42A1-A994-6DB9335D67E8}" dt="2021-07-19T19:46:44.999" v="73" actId="47"/>
        <pc:sldMkLst>
          <pc:docMk/>
          <pc:sldMk cId="4135479502" sldId="322"/>
        </pc:sldMkLst>
        <pc:spChg chg="del">
          <ac:chgData name="Gupta, Sumit D." userId="1897bf9b-0dd3-4194-b659-65bd26db6033" providerId="ADAL" clId="{1CB0E97B-80EB-42A1-A994-6DB9335D67E8}" dt="2021-07-19T19:46:19.697" v="69" actId="478"/>
          <ac:spMkLst>
            <pc:docMk/>
            <pc:sldMk cId="4135479502" sldId="322"/>
            <ac:spMk id="4" creationId="{168A3678-D886-A144-9CAA-338245118831}"/>
          </ac:spMkLst>
        </pc:spChg>
        <pc:spChg chg="del">
          <ac:chgData name="Gupta, Sumit D." userId="1897bf9b-0dd3-4194-b659-65bd26db6033" providerId="ADAL" clId="{1CB0E97B-80EB-42A1-A994-6DB9335D67E8}" dt="2021-07-19T19:46:27.817" v="70" actId="478"/>
          <ac:spMkLst>
            <pc:docMk/>
            <pc:sldMk cId="4135479502" sldId="322"/>
            <ac:spMk id="12" creationId="{A6B0FAD6-8150-B949-AF6C-C08AB730BAFD}"/>
          </ac:spMkLst>
        </pc:spChg>
        <pc:spChg chg="del">
          <ac:chgData name="Gupta, Sumit D." userId="1897bf9b-0dd3-4194-b659-65bd26db6033" providerId="ADAL" clId="{1CB0E97B-80EB-42A1-A994-6DB9335D67E8}" dt="2021-07-19T19:46:27.817" v="70" actId="478"/>
          <ac:spMkLst>
            <pc:docMk/>
            <pc:sldMk cId="4135479502" sldId="322"/>
            <ac:spMk id="20" creationId="{7890C4F6-3FA0-F040-A97E-3430ECF50470}"/>
          </ac:spMkLst>
        </pc:spChg>
        <pc:spChg chg="del">
          <ac:chgData name="Gupta, Sumit D." userId="1897bf9b-0dd3-4194-b659-65bd26db6033" providerId="ADAL" clId="{1CB0E97B-80EB-42A1-A994-6DB9335D67E8}" dt="2021-07-19T19:46:27.817" v="70" actId="478"/>
          <ac:spMkLst>
            <pc:docMk/>
            <pc:sldMk cId="4135479502" sldId="322"/>
            <ac:spMk id="21" creationId="{80FF4490-E468-B24A-A8EF-1A6C2055ECF1}"/>
          </ac:spMkLst>
        </pc:spChg>
        <pc:spChg chg="del">
          <ac:chgData name="Gupta, Sumit D." userId="1897bf9b-0dd3-4194-b659-65bd26db6033" providerId="ADAL" clId="{1CB0E97B-80EB-42A1-A994-6DB9335D67E8}" dt="2021-07-19T19:46:34.884" v="71" actId="478"/>
          <ac:spMkLst>
            <pc:docMk/>
            <pc:sldMk cId="4135479502" sldId="322"/>
            <ac:spMk id="22" creationId="{80FCBAB7-297B-5B4C-9FFA-F7C4DB458B2E}"/>
          </ac:spMkLst>
        </pc:spChg>
        <pc:spChg chg="del">
          <ac:chgData name="Gupta, Sumit D." userId="1897bf9b-0dd3-4194-b659-65bd26db6033" providerId="ADAL" clId="{1CB0E97B-80EB-42A1-A994-6DB9335D67E8}" dt="2021-07-19T19:46:27.817" v="70" actId="478"/>
          <ac:spMkLst>
            <pc:docMk/>
            <pc:sldMk cId="4135479502" sldId="322"/>
            <ac:spMk id="23" creationId="{F2F3AE72-0316-5F4E-8B9D-12ED79F36197}"/>
          </ac:spMkLst>
        </pc:spChg>
        <pc:spChg chg="del">
          <ac:chgData name="Gupta, Sumit D." userId="1897bf9b-0dd3-4194-b659-65bd26db6033" providerId="ADAL" clId="{1CB0E97B-80EB-42A1-A994-6DB9335D67E8}" dt="2021-07-19T19:46:34.884" v="71" actId="478"/>
          <ac:spMkLst>
            <pc:docMk/>
            <pc:sldMk cId="4135479502" sldId="322"/>
            <ac:spMk id="24" creationId="{C495133D-2DA9-9343-8A7E-AC116D7F16C5}"/>
          </ac:spMkLst>
        </pc:spChg>
        <pc:spChg chg="del">
          <ac:chgData name="Gupta, Sumit D." userId="1897bf9b-0dd3-4194-b659-65bd26db6033" providerId="ADAL" clId="{1CB0E97B-80EB-42A1-A994-6DB9335D67E8}" dt="2021-07-19T19:46:34.884" v="71" actId="478"/>
          <ac:spMkLst>
            <pc:docMk/>
            <pc:sldMk cId="4135479502" sldId="322"/>
            <ac:spMk id="25" creationId="{A184CF56-0472-8846-8E90-FECC63E15F72}"/>
          </ac:spMkLst>
        </pc:spChg>
        <pc:spChg chg="del">
          <ac:chgData name="Gupta, Sumit D." userId="1897bf9b-0dd3-4194-b659-65bd26db6033" providerId="ADAL" clId="{1CB0E97B-80EB-42A1-A994-6DB9335D67E8}" dt="2021-07-19T19:46:27.817" v="70" actId="478"/>
          <ac:spMkLst>
            <pc:docMk/>
            <pc:sldMk cId="4135479502" sldId="322"/>
            <ac:spMk id="26" creationId="{7B23B932-4036-9548-A26F-0285242E99E9}"/>
          </ac:spMkLst>
        </pc:spChg>
        <pc:spChg chg="del">
          <ac:chgData name="Gupta, Sumit D." userId="1897bf9b-0dd3-4194-b659-65bd26db6033" providerId="ADAL" clId="{1CB0E97B-80EB-42A1-A994-6DB9335D67E8}" dt="2021-07-19T19:46:34.884" v="71" actId="478"/>
          <ac:spMkLst>
            <pc:docMk/>
            <pc:sldMk cId="4135479502" sldId="322"/>
            <ac:spMk id="27" creationId="{07C55FB4-37E3-AA40-84D5-E721EA4E2FBF}"/>
          </ac:spMkLst>
        </pc:spChg>
        <pc:spChg chg="del">
          <ac:chgData name="Gupta, Sumit D." userId="1897bf9b-0dd3-4194-b659-65bd26db6033" providerId="ADAL" clId="{1CB0E97B-80EB-42A1-A994-6DB9335D67E8}" dt="2021-07-19T19:46:27.817" v="70" actId="478"/>
          <ac:spMkLst>
            <pc:docMk/>
            <pc:sldMk cId="4135479502" sldId="322"/>
            <ac:spMk id="28" creationId="{9F7C4C1C-97FA-C140-8DD4-77987217EC8A}"/>
          </ac:spMkLst>
        </pc:spChg>
        <pc:spChg chg="del">
          <ac:chgData name="Gupta, Sumit D." userId="1897bf9b-0dd3-4194-b659-65bd26db6033" providerId="ADAL" clId="{1CB0E97B-80EB-42A1-A994-6DB9335D67E8}" dt="2021-07-19T19:46:27.817" v="70" actId="478"/>
          <ac:spMkLst>
            <pc:docMk/>
            <pc:sldMk cId="4135479502" sldId="322"/>
            <ac:spMk id="29" creationId="{3BEAD2E7-1A14-CF47-A9C8-6B5765C74607}"/>
          </ac:spMkLst>
        </pc:spChg>
        <pc:spChg chg="del">
          <ac:chgData name="Gupta, Sumit D." userId="1897bf9b-0dd3-4194-b659-65bd26db6033" providerId="ADAL" clId="{1CB0E97B-80EB-42A1-A994-6DB9335D67E8}" dt="2021-07-19T19:46:34.884" v="71" actId="478"/>
          <ac:spMkLst>
            <pc:docMk/>
            <pc:sldMk cId="4135479502" sldId="322"/>
            <ac:spMk id="31" creationId="{E63622BE-CC5E-2F40-A45F-C69FAEB00BFA}"/>
          </ac:spMkLst>
        </pc:spChg>
        <pc:spChg chg="del">
          <ac:chgData name="Gupta, Sumit D." userId="1897bf9b-0dd3-4194-b659-65bd26db6033" providerId="ADAL" clId="{1CB0E97B-80EB-42A1-A994-6DB9335D67E8}" dt="2021-07-19T19:46:34.884" v="71" actId="478"/>
          <ac:spMkLst>
            <pc:docMk/>
            <pc:sldMk cId="4135479502" sldId="322"/>
            <ac:spMk id="32" creationId="{AE3CD844-3F3D-EE44-B195-35394B052A5E}"/>
          </ac:spMkLst>
        </pc:spChg>
        <pc:spChg chg="del">
          <ac:chgData name="Gupta, Sumit D." userId="1897bf9b-0dd3-4194-b659-65bd26db6033" providerId="ADAL" clId="{1CB0E97B-80EB-42A1-A994-6DB9335D67E8}" dt="2021-07-19T19:46:34.884" v="71" actId="478"/>
          <ac:spMkLst>
            <pc:docMk/>
            <pc:sldMk cId="4135479502" sldId="322"/>
            <ac:spMk id="33" creationId="{B4761B1D-75C9-FD4A-8D13-25F0FF765997}"/>
          </ac:spMkLst>
        </pc:spChg>
        <pc:spChg chg="del">
          <ac:chgData name="Gupta, Sumit D." userId="1897bf9b-0dd3-4194-b659-65bd26db6033" providerId="ADAL" clId="{1CB0E97B-80EB-42A1-A994-6DB9335D67E8}" dt="2021-07-19T19:46:34.884" v="71" actId="478"/>
          <ac:spMkLst>
            <pc:docMk/>
            <pc:sldMk cId="4135479502" sldId="322"/>
            <ac:spMk id="34" creationId="{E947BB28-2FF4-934E-A32C-F530921614C1}"/>
          </ac:spMkLst>
        </pc:spChg>
        <pc:spChg chg="del">
          <ac:chgData name="Gupta, Sumit D." userId="1897bf9b-0dd3-4194-b659-65bd26db6033" providerId="ADAL" clId="{1CB0E97B-80EB-42A1-A994-6DB9335D67E8}" dt="2021-07-19T19:46:34.884" v="71" actId="478"/>
          <ac:spMkLst>
            <pc:docMk/>
            <pc:sldMk cId="4135479502" sldId="322"/>
            <ac:spMk id="35" creationId="{9F6739EA-47F0-1E41-829C-DF56B2A05776}"/>
          </ac:spMkLst>
        </pc:spChg>
        <pc:spChg chg="del">
          <ac:chgData name="Gupta, Sumit D." userId="1897bf9b-0dd3-4194-b659-65bd26db6033" providerId="ADAL" clId="{1CB0E97B-80EB-42A1-A994-6DB9335D67E8}" dt="2021-07-19T19:46:34.884" v="71" actId="478"/>
          <ac:spMkLst>
            <pc:docMk/>
            <pc:sldMk cId="4135479502" sldId="322"/>
            <ac:spMk id="36" creationId="{7F575720-AB4E-EA45-9498-360722C0B2B3}"/>
          </ac:spMkLst>
        </pc:spChg>
        <pc:picChg chg="del">
          <ac:chgData name="Gupta, Sumit D." userId="1897bf9b-0dd3-4194-b659-65bd26db6033" providerId="ADAL" clId="{1CB0E97B-80EB-42A1-A994-6DB9335D67E8}" dt="2021-07-19T19:46:38.510" v="72" actId="478"/>
          <ac:picMkLst>
            <pc:docMk/>
            <pc:sldMk cId="4135479502" sldId="322"/>
            <ac:picMk id="38" creationId="{68214C3B-D658-5B48-B7B4-0037AFFC2EDB}"/>
          </ac:picMkLst>
        </pc:picChg>
      </pc:sldChg>
      <pc:sldChg chg="delSp modSp mod">
        <pc:chgData name="Gupta, Sumit D." userId="1897bf9b-0dd3-4194-b659-65bd26db6033" providerId="ADAL" clId="{1CB0E97B-80EB-42A1-A994-6DB9335D67E8}" dt="2021-07-19T19:56:12.316" v="111" actId="478"/>
        <pc:sldMkLst>
          <pc:docMk/>
          <pc:sldMk cId="3737636288" sldId="324"/>
        </pc:sldMkLst>
        <pc:spChg chg="mod">
          <ac:chgData name="Gupta, Sumit D." userId="1897bf9b-0dd3-4194-b659-65bd26db6033" providerId="ADAL" clId="{1CB0E97B-80EB-42A1-A994-6DB9335D67E8}" dt="2021-07-19T19:55:30.793" v="110" actId="14100"/>
          <ac:spMkLst>
            <pc:docMk/>
            <pc:sldMk cId="3737636288" sldId="324"/>
            <ac:spMk id="5" creationId="{8AB0F0EF-A655-6243-9C9A-5DA7804CE08E}"/>
          </ac:spMkLst>
        </pc:spChg>
        <pc:spChg chg="del">
          <ac:chgData name="Gupta, Sumit D." userId="1897bf9b-0dd3-4194-b659-65bd26db6033" providerId="ADAL" clId="{1CB0E97B-80EB-42A1-A994-6DB9335D67E8}" dt="2021-07-19T19:56:12.316" v="111" actId="478"/>
          <ac:spMkLst>
            <pc:docMk/>
            <pc:sldMk cId="3737636288" sldId="324"/>
            <ac:spMk id="25" creationId="{0B53A52B-1B79-3444-8754-536D2658B6EC}"/>
          </ac:spMkLst>
        </pc:spChg>
      </pc:sldChg>
      <pc:sldChg chg="modSp mod">
        <pc:chgData name="Gupta, Sumit D." userId="1897bf9b-0dd3-4194-b659-65bd26db6033" providerId="ADAL" clId="{1CB0E97B-80EB-42A1-A994-6DB9335D67E8}" dt="2021-07-19T20:03:30.401" v="172" actId="20577"/>
        <pc:sldMkLst>
          <pc:docMk/>
          <pc:sldMk cId="3997256997" sldId="331"/>
        </pc:sldMkLst>
        <pc:spChg chg="mod">
          <ac:chgData name="Gupta, Sumit D." userId="1897bf9b-0dd3-4194-b659-65bd26db6033" providerId="ADAL" clId="{1CB0E97B-80EB-42A1-A994-6DB9335D67E8}" dt="2021-07-19T20:03:30.401" v="172" actId="20577"/>
          <ac:spMkLst>
            <pc:docMk/>
            <pc:sldMk cId="3997256997" sldId="331"/>
            <ac:spMk id="31" creationId="{3D90DF6E-D33E-4849-8C9C-ACAE9F04F344}"/>
          </ac:spMkLst>
        </pc:spChg>
      </pc:sldChg>
      <pc:sldChg chg="del">
        <pc:chgData name="Gupta, Sumit D." userId="1897bf9b-0dd3-4194-b659-65bd26db6033" providerId="ADAL" clId="{1CB0E97B-80EB-42A1-A994-6DB9335D67E8}" dt="2021-07-19T20:05:57.272" v="186" actId="47"/>
        <pc:sldMkLst>
          <pc:docMk/>
          <pc:sldMk cId="2453720590" sldId="6901"/>
        </pc:sldMkLst>
      </pc:sldChg>
      <pc:sldChg chg="modSp mod">
        <pc:chgData name="Gupta, Sumit D." userId="1897bf9b-0dd3-4194-b659-65bd26db6033" providerId="ADAL" clId="{1CB0E97B-80EB-42A1-A994-6DB9335D67E8}" dt="2021-07-19T19:41:37.805" v="13" actId="404"/>
        <pc:sldMkLst>
          <pc:docMk/>
          <pc:sldMk cId="2265938433" sldId="6927"/>
        </pc:sldMkLst>
        <pc:spChg chg="mod">
          <ac:chgData name="Gupta, Sumit D." userId="1897bf9b-0dd3-4194-b659-65bd26db6033" providerId="ADAL" clId="{1CB0E97B-80EB-42A1-A994-6DB9335D67E8}" dt="2021-07-19T19:41:37.805" v="13" actId="404"/>
          <ac:spMkLst>
            <pc:docMk/>
            <pc:sldMk cId="2265938433" sldId="6927"/>
            <ac:spMk id="2" creationId="{EC412E98-6881-40A2-902D-75B5E4EE67BA}"/>
          </ac:spMkLst>
        </pc:spChg>
      </pc:sldChg>
      <pc:sldChg chg="del">
        <pc:chgData name="Gupta, Sumit D." userId="1897bf9b-0dd3-4194-b659-65bd26db6033" providerId="ADAL" clId="{1CB0E97B-80EB-42A1-A994-6DB9335D67E8}" dt="2021-07-19T19:47:23.183" v="74" actId="47"/>
        <pc:sldMkLst>
          <pc:docMk/>
          <pc:sldMk cId="45323052" sldId="1906872526"/>
        </pc:sldMkLst>
      </pc:sldChg>
      <pc:sldChg chg="del">
        <pc:chgData name="Gupta, Sumit D." userId="1897bf9b-0dd3-4194-b659-65bd26db6033" providerId="ADAL" clId="{1CB0E97B-80EB-42A1-A994-6DB9335D67E8}" dt="2021-07-19T19:47:24.408" v="75" actId="47"/>
        <pc:sldMkLst>
          <pc:docMk/>
          <pc:sldMk cId="3008784706" sldId="1906872527"/>
        </pc:sldMkLst>
      </pc:sldChg>
      <pc:sldChg chg="del">
        <pc:chgData name="Gupta, Sumit D." userId="1897bf9b-0dd3-4194-b659-65bd26db6033" providerId="ADAL" clId="{1CB0E97B-80EB-42A1-A994-6DB9335D67E8}" dt="2021-07-19T19:52:01.864" v="92" actId="47"/>
        <pc:sldMkLst>
          <pc:docMk/>
          <pc:sldMk cId="518200710" sldId="1906872529"/>
        </pc:sldMkLst>
      </pc:sldChg>
      <pc:sldChg chg="del">
        <pc:chgData name="Gupta, Sumit D." userId="1897bf9b-0dd3-4194-b659-65bd26db6033" providerId="ADAL" clId="{1CB0E97B-80EB-42A1-A994-6DB9335D67E8}" dt="2021-07-19T19:52:07.903" v="93" actId="47"/>
        <pc:sldMkLst>
          <pc:docMk/>
          <pc:sldMk cId="2465936274" sldId="1906872530"/>
        </pc:sldMkLst>
      </pc:sldChg>
      <pc:sldChg chg="modSp mod">
        <pc:chgData name="Gupta, Sumit D." userId="1897bf9b-0dd3-4194-b659-65bd26db6033" providerId="ADAL" clId="{1CB0E97B-80EB-42A1-A994-6DB9335D67E8}" dt="2021-07-19T19:56:44.782" v="114" actId="14100"/>
        <pc:sldMkLst>
          <pc:docMk/>
          <pc:sldMk cId="547084232" sldId="1906872532"/>
        </pc:sldMkLst>
        <pc:spChg chg="mod">
          <ac:chgData name="Gupta, Sumit D." userId="1897bf9b-0dd3-4194-b659-65bd26db6033" providerId="ADAL" clId="{1CB0E97B-80EB-42A1-A994-6DB9335D67E8}" dt="2021-07-19T19:56:44.782" v="114" actId="14100"/>
          <ac:spMkLst>
            <pc:docMk/>
            <pc:sldMk cId="547084232" sldId="1906872532"/>
            <ac:spMk id="5" creationId="{E552621E-B9CB-AD4B-AA87-82AD7F9DE1A5}"/>
          </ac:spMkLst>
        </pc:spChg>
      </pc:sldChg>
      <pc:sldChg chg="del ord">
        <pc:chgData name="Gupta, Sumit D." userId="1897bf9b-0dd3-4194-b659-65bd26db6033" providerId="ADAL" clId="{1CB0E97B-80EB-42A1-A994-6DB9335D67E8}" dt="2021-07-19T20:06:03.257" v="190" actId="47"/>
        <pc:sldMkLst>
          <pc:docMk/>
          <pc:sldMk cId="2070010870" sldId="1906872533"/>
        </pc:sldMkLst>
      </pc:sldChg>
      <pc:sldChg chg="del ord">
        <pc:chgData name="Gupta, Sumit D." userId="1897bf9b-0dd3-4194-b659-65bd26db6033" providerId="ADAL" clId="{1CB0E97B-80EB-42A1-A994-6DB9335D67E8}" dt="2021-07-19T20:06:00.930" v="188" actId="47"/>
        <pc:sldMkLst>
          <pc:docMk/>
          <pc:sldMk cId="3016160654" sldId="1906872534"/>
        </pc:sldMkLst>
      </pc:sldChg>
      <pc:sldChg chg="del ord">
        <pc:chgData name="Gupta, Sumit D." userId="1897bf9b-0dd3-4194-b659-65bd26db6033" providerId="ADAL" clId="{1CB0E97B-80EB-42A1-A994-6DB9335D67E8}" dt="2021-07-19T20:06:02.089" v="189" actId="47"/>
        <pc:sldMkLst>
          <pc:docMk/>
          <pc:sldMk cId="3008093704" sldId="1906872535"/>
        </pc:sldMkLst>
      </pc:sldChg>
      <pc:sldChg chg="delSp modSp mod">
        <pc:chgData name="Gupta, Sumit D." userId="1897bf9b-0dd3-4194-b659-65bd26db6033" providerId="ADAL" clId="{1CB0E97B-80EB-42A1-A994-6DB9335D67E8}" dt="2021-07-19T20:07:22.821" v="191" actId="478"/>
        <pc:sldMkLst>
          <pc:docMk/>
          <pc:sldMk cId="2816345105" sldId="1906872537"/>
        </pc:sldMkLst>
        <pc:spChg chg="mod">
          <ac:chgData name="Gupta, Sumit D." userId="1897bf9b-0dd3-4194-b659-65bd26db6033" providerId="ADAL" clId="{1CB0E97B-80EB-42A1-A994-6DB9335D67E8}" dt="2021-07-19T19:57:18.118" v="116" actId="113"/>
          <ac:spMkLst>
            <pc:docMk/>
            <pc:sldMk cId="2816345105" sldId="1906872537"/>
            <ac:spMk id="18" creationId="{96FE906E-E0C3-E948-9A65-58477E812377}"/>
          </ac:spMkLst>
        </pc:spChg>
        <pc:spChg chg="mod">
          <ac:chgData name="Gupta, Sumit D." userId="1897bf9b-0dd3-4194-b659-65bd26db6033" providerId="ADAL" clId="{1CB0E97B-80EB-42A1-A994-6DB9335D67E8}" dt="2021-07-19T19:57:18.118" v="116" actId="113"/>
          <ac:spMkLst>
            <pc:docMk/>
            <pc:sldMk cId="2816345105" sldId="1906872537"/>
            <ac:spMk id="24" creationId="{0674B848-08AA-7B4F-BD3C-D4DF58D45FCB}"/>
          </ac:spMkLst>
        </pc:spChg>
        <pc:spChg chg="mod">
          <ac:chgData name="Gupta, Sumit D." userId="1897bf9b-0dd3-4194-b659-65bd26db6033" providerId="ADAL" clId="{1CB0E97B-80EB-42A1-A994-6DB9335D67E8}" dt="2021-07-19T19:57:18.118" v="116" actId="113"/>
          <ac:spMkLst>
            <pc:docMk/>
            <pc:sldMk cId="2816345105" sldId="1906872537"/>
            <ac:spMk id="26" creationId="{AA765F04-7221-B84D-A371-ED8D8A5F9E7B}"/>
          </ac:spMkLst>
        </pc:spChg>
        <pc:spChg chg="mod">
          <ac:chgData name="Gupta, Sumit D." userId="1897bf9b-0dd3-4194-b659-65bd26db6033" providerId="ADAL" clId="{1CB0E97B-80EB-42A1-A994-6DB9335D67E8}" dt="2021-07-19T19:41:27.757" v="0" actId="27636"/>
          <ac:spMkLst>
            <pc:docMk/>
            <pc:sldMk cId="2816345105" sldId="1906872537"/>
            <ac:spMk id="28" creationId="{F6931CE5-AB84-7642-B624-896B409FA415}"/>
          </ac:spMkLst>
        </pc:spChg>
        <pc:spChg chg="del mod">
          <ac:chgData name="Gupta, Sumit D." userId="1897bf9b-0dd3-4194-b659-65bd26db6033" providerId="ADAL" clId="{1CB0E97B-80EB-42A1-A994-6DB9335D67E8}" dt="2021-07-19T20:07:22.821" v="191" actId="478"/>
          <ac:spMkLst>
            <pc:docMk/>
            <pc:sldMk cId="2816345105" sldId="1906872537"/>
            <ac:spMk id="30" creationId="{9F0FC2DB-2BEB-1A45-917C-523AFF04D775}"/>
          </ac:spMkLst>
        </pc:spChg>
        <pc:spChg chg="del">
          <ac:chgData name="Gupta, Sumit D." userId="1897bf9b-0dd3-4194-b659-65bd26db6033" providerId="ADAL" clId="{1CB0E97B-80EB-42A1-A994-6DB9335D67E8}" dt="2021-07-19T20:07:22.821" v="191" actId="478"/>
          <ac:spMkLst>
            <pc:docMk/>
            <pc:sldMk cId="2816345105" sldId="1906872537"/>
            <ac:spMk id="31" creationId="{2B7AD245-E13F-3F44-BBBD-805F3484EF67}"/>
          </ac:spMkLst>
        </pc:spChg>
        <pc:spChg chg="mod">
          <ac:chgData name="Gupta, Sumit D." userId="1897bf9b-0dd3-4194-b659-65bd26db6033" providerId="ADAL" clId="{1CB0E97B-80EB-42A1-A994-6DB9335D67E8}" dt="2021-07-19T19:57:18.118" v="116" actId="113"/>
          <ac:spMkLst>
            <pc:docMk/>
            <pc:sldMk cId="2816345105" sldId="1906872537"/>
            <ac:spMk id="41" creationId="{E9F90A0A-66AD-644A-89D6-2EC36BEBAC96}"/>
          </ac:spMkLst>
        </pc:spChg>
        <pc:spChg chg="mod">
          <ac:chgData name="Gupta, Sumit D." userId="1897bf9b-0dd3-4194-b659-65bd26db6033" providerId="ADAL" clId="{1CB0E97B-80EB-42A1-A994-6DB9335D67E8}" dt="2021-07-19T19:56:36.953" v="112" actId="20577"/>
          <ac:spMkLst>
            <pc:docMk/>
            <pc:sldMk cId="2816345105" sldId="1906872537"/>
            <ac:spMk id="42" creationId="{773CC7B7-D409-7649-B042-3FE622E3B19D}"/>
          </ac:spMkLst>
        </pc:spChg>
        <pc:spChg chg="mod">
          <ac:chgData name="Gupta, Sumit D." userId="1897bf9b-0dd3-4194-b659-65bd26db6033" providerId="ADAL" clId="{1CB0E97B-80EB-42A1-A994-6DB9335D67E8}" dt="2021-07-19T19:57:18.118" v="116" actId="113"/>
          <ac:spMkLst>
            <pc:docMk/>
            <pc:sldMk cId="2816345105" sldId="1906872537"/>
            <ac:spMk id="44" creationId="{20639A7E-6236-A54A-BBC7-F1BB8AD7A71F}"/>
          </ac:spMkLst>
        </pc:spChg>
        <pc:spChg chg="mod">
          <ac:chgData name="Gupta, Sumit D." userId="1897bf9b-0dd3-4194-b659-65bd26db6033" providerId="ADAL" clId="{1CB0E97B-80EB-42A1-A994-6DB9335D67E8}" dt="2021-07-19T19:57:18.118" v="116" actId="113"/>
          <ac:spMkLst>
            <pc:docMk/>
            <pc:sldMk cId="2816345105" sldId="1906872537"/>
            <ac:spMk id="47" creationId="{7A6DD234-6E29-2448-82E8-D2C0D953FDAB}"/>
          </ac:spMkLst>
        </pc:spChg>
      </pc:sldChg>
      <pc:sldChg chg="modSp mod">
        <pc:chgData name="Gupta, Sumit D." userId="1897bf9b-0dd3-4194-b659-65bd26db6033" providerId="ADAL" clId="{1CB0E97B-80EB-42A1-A994-6DB9335D67E8}" dt="2021-07-19T20:10:15.647" v="215" actId="1037"/>
        <pc:sldMkLst>
          <pc:docMk/>
          <pc:sldMk cId="2366028034" sldId="1906872538"/>
        </pc:sldMkLst>
        <pc:spChg chg="mod">
          <ac:chgData name="Gupta, Sumit D." userId="1897bf9b-0dd3-4194-b659-65bd26db6033" providerId="ADAL" clId="{1CB0E97B-80EB-42A1-A994-6DB9335D67E8}" dt="2021-07-19T20:08:41.516" v="199" actId="20577"/>
          <ac:spMkLst>
            <pc:docMk/>
            <pc:sldMk cId="2366028034" sldId="1906872538"/>
            <ac:spMk id="47" creationId="{F680E9E4-E7D7-A941-9061-4F66028C079D}"/>
          </ac:spMkLst>
        </pc:spChg>
        <pc:spChg chg="mod">
          <ac:chgData name="Gupta, Sumit D." userId="1897bf9b-0dd3-4194-b659-65bd26db6033" providerId="ADAL" clId="{1CB0E97B-80EB-42A1-A994-6DB9335D67E8}" dt="2021-07-19T20:10:04.581" v="208" actId="1037"/>
          <ac:spMkLst>
            <pc:docMk/>
            <pc:sldMk cId="2366028034" sldId="1906872538"/>
            <ac:spMk id="93" creationId="{CCC65769-744B-B047-A0E8-82704268ED74}"/>
          </ac:spMkLst>
        </pc:spChg>
        <pc:spChg chg="mod">
          <ac:chgData name="Gupta, Sumit D." userId="1897bf9b-0dd3-4194-b659-65bd26db6033" providerId="ADAL" clId="{1CB0E97B-80EB-42A1-A994-6DB9335D67E8}" dt="2021-07-19T20:10:15.647" v="215" actId="1037"/>
          <ac:spMkLst>
            <pc:docMk/>
            <pc:sldMk cId="2366028034" sldId="1906872538"/>
            <ac:spMk id="94" creationId="{DF929854-1226-2440-8BC6-C86BA1E52DDD}"/>
          </ac:spMkLst>
        </pc:spChg>
        <pc:picChg chg="mod">
          <ac:chgData name="Gupta, Sumit D." userId="1897bf9b-0dd3-4194-b659-65bd26db6033" providerId="ADAL" clId="{1CB0E97B-80EB-42A1-A994-6DB9335D67E8}" dt="2021-07-19T20:08:34.072" v="198" actId="1037"/>
          <ac:picMkLst>
            <pc:docMk/>
            <pc:sldMk cId="2366028034" sldId="1906872538"/>
            <ac:picMk id="70" creationId="{BF72495B-A355-DC40-B56B-BDE7D83764C7}"/>
          </ac:picMkLst>
        </pc:picChg>
      </pc:sldChg>
      <pc:sldChg chg="modSp mod ord">
        <pc:chgData name="Gupta, Sumit D." userId="1897bf9b-0dd3-4194-b659-65bd26db6033" providerId="ADAL" clId="{1CB0E97B-80EB-42A1-A994-6DB9335D67E8}" dt="2021-07-19T19:55:16.299" v="109" actId="404"/>
        <pc:sldMkLst>
          <pc:docMk/>
          <pc:sldMk cId="4060064926" sldId="1906872539"/>
        </pc:sldMkLst>
        <pc:spChg chg="mod">
          <ac:chgData name="Gupta, Sumit D." userId="1897bf9b-0dd3-4194-b659-65bd26db6033" providerId="ADAL" clId="{1CB0E97B-80EB-42A1-A994-6DB9335D67E8}" dt="2021-07-19T19:55:09.809" v="107" actId="14100"/>
          <ac:spMkLst>
            <pc:docMk/>
            <pc:sldMk cId="4060064926" sldId="1906872539"/>
            <ac:spMk id="14" creationId="{A8211D1E-B3A7-BB4A-B6F4-EE60A215F1FD}"/>
          </ac:spMkLst>
        </pc:spChg>
        <pc:spChg chg="mod">
          <ac:chgData name="Gupta, Sumit D." userId="1897bf9b-0dd3-4194-b659-65bd26db6033" providerId="ADAL" clId="{1CB0E97B-80EB-42A1-A994-6DB9335D67E8}" dt="2021-07-19T19:55:16.299" v="109" actId="404"/>
          <ac:spMkLst>
            <pc:docMk/>
            <pc:sldMk cId="4060064926" sldId="1906872539"/>
            <ac:spMk id="19" creationId="{0E237D0C-C3AA-F542-AEDF-376212054A1D}"/>
          </ac:spMkLst>
        </pc:spChg>
        <pc:spChg chg="mod">
          <ac:chgData name="Gupta, Sumit D." userId="1897bf9b-0dd3-4194-b659-65bd26db6033" providerId="ADAL" clId="{1CB0E97B-80EB-42A1-A994-6DB9335D67E8}" dt="2021-07-19T19:55:16.299" v="109" actId="404"/>
          <ac:spMkLst>
            <pc:docMk/>
            <pc:sldMk cId="4060064926" sldId="1906872539"/>
            <ac:spMk id="25" creationId="{842F8EB2-E2FE-794D-A1F9-D74DD7D8B5D8}"/>
          </ac:spMkLst>
        </pc:spChg>
        <pc:spChg chg="mod">
          <ac:chgData name="Gupta, Sumit D." userId="1897bf9b-0dd3-4194-b659-65bd26db6033" providerId="ADAL" clId="{1CB0E97B-80EB-42A1-A994-6DB9335D67E8}" dt="2021-07-19T19:55:16.299" v="109" actId="404"/>
          <ac:spMkLst>
            <pc:docMk/>
            <pc:sldMk cId="4060064926" sldId="1906872539"/>
            <ac:spMk id="27" creationId="{CD13FA7C-A01F-5A40-AF5B-3CB8B021F7DE}"/>
          </ac:spMkLst>
        </pc:spChg>
        <pc:spChg chg="mod">
          <ac:chgData name="Gupta, Sumit D." userId="1897bf9b-0dd3-4194-b659-65bd26db6033" providerId="ADAL" clId="{1CB0E97B-80EB-42A1-A994-6DB9335D67E8}" dt="2021-07-19T19:55:16.299" v="109" actId="404"/>
          <ac:spMkLst>
            <pc:docMk/>
            <pc:sldMk cId="4060064926" sldId="1906872539"/>
            <ac:spMk id="29" creationId="{DBA0979D-06D2-D84A-BA95-22E590236EE9}"/>
          </ac:spMkLst>
        </pc:spChg>
      </pc:sldChg>
      <pc:sldChg chg="del">
        <pc:chgData name="Gupta, Sumit D." userId="1897bf9b-0dd3-4194-b659-65bd26db6033" providerId="ADAL" clId="{1CB0E97B-80EB-42A1-A994-6DB9335D67E8}" dt="2021-07-19T19:58:54.665" v="117" actId="47"/>
        <pc:sldMkLst>
          <pc:docMk/>
          <pc:sldMk cId="2125175846" sldId="1906872540"/>
        </pc:sldMkLst>
      </pc:sldChg>
      <pc:sldChg chg="del">
        <pc:chgData name="Gupta, Sumit D." userId="1897bf9b-0dd3-4194-b659-65bd26db6033" providerId="ADAL" clId="{1CB0E97B-80EB-42A1-A994-6DB9335D67E8}" dt="2021-07-19T19:58:55.737" v="118" actId="47"/>
        <pc:sldMkLst>
          <pc:docMk/>
          <pc:sldMk cId="3345754220" sldId="1906872541"/>
        </pc:sldMkLst>
      </pc:sldChg>
      <pc:sldChg chg="del">
        <pc:chgData name="Gupta, Sumit D." userId="1897bf9b-0dd3-4194-b659-65bd26db6033" providerId="ADAL" clId="{1CB0E97B-80EB-42A1-A994-6DB9335D67E8}" dt="2021-07-19T19:59:39.973" v="129" actId="47"/>
        <pc:sldMkLst>
          <pc:docMk/>
          <pc:sldMk cId="1147571637" sldId="1906872542"/>
        </pc:sldMkLst>
      </pc:sldChg>
      <pc:sldChg chg="modSp del mod">
        <pc:chgData name="Gupta, Sumit D." userId="1897bf9b-0dd3-4194-b659-65bd26db6033" providerId="ADAL" clId="{1CB0E97B-80EB-42A1-A994-6DB9335D67E8}" dt="2021-07-19T19:59:31.305" v="122" actId="47"/>
        <pc:sldMkLst>
          <pc:docMk/>
          <pc:sldMk cId="1414408036" sldId="1906872543"/>
        </pc:sldMkLst>
        <pc:spChg chg="mod">
          <ac:chgData name="Gupta, Sumit D." userId="1897bf9b-0dd3-4194-b659-65bd26db6033" providerId="ADAL" clId="{1CB0E97B-80EB-42A1-A994-6DB9335D67E8}" dt="2021-07-19T19:59:16.976" v="121" actId="14100"/>
          <ac:spMkLst>
            <pc:docMk/>
            <pc:sldMk cId="1414408036" sldId="1906872543"/>
            <ac:spMk id="14" creationId="{A8211D1E-B3A7-BB4A-B6F4-EE60A215F1FD}"/>
          </ac:spMkLst>
        </pc:spChg>
      </pc:sldChg>
      <pc:sldChg chg="del">
        <pc:chgData name="Gupta, Sumit D." userId="1897bf9b-0dd3-4194-b659-65bd26db6033" providerId="ADAL" clId="{1CB0E97B-80EB-42A1-A994-6DB9335D67E8}" dt="2021-07-19T19:59:07.800" v="119" actId="47"/>
        <pc:sldMkLst>
          <pc:docMk/>
          <pc:sldMk cId="2007565402" sldId="1906872544"/>
        </pc:sldMkLst>
      </pc:sldChg>
      <pc:sldChg chg="del">
        <pc:chgData name="Gupta, Sumit D." userId="1897bf9b-0dd3-4194-b659-65bd26db6033" providerId="ADAL" clId="{1CB0E97B-80EB-42A1-A994-6DB9335D67E8}" dt="2021-07-19T19:59:32.488" v="123" actId="47"/>
        <pc:sldMkLst>
          <pc:docMk/>
          <pc:sldMk cId="3425410775" sldId="1906872545"/>
        </pc:sldMkLst>
      </pc:sldChg>
      <pc:sldChg chg="del">
        <pc:chgData name="Gupta, Sumit D." userId="1897bf9b-0dd3-4194-b659-65bd26db6033" providerId="ADAL" clId="{1CB0E97B-80EB-42A1-A994-6DB9335D67E8}" dt="2021-07-19T19:59:34.262" v="124" actId="47"/>
        <pc:sldMkLst>
          <pc:docMk/>
          <pc:sldMk cId="3609059003" sldId="1906872546"/>
        </pc:sldMkLst>
      </pc:sldChg>
      <pc:sldChg chg="del">
        <pc:chgData name="Gupta, Sumit D." userId="1897bf9b-0dd3-4194-b659-65bd26db6033" providerId="ADAL" clId="{1CB0E97B-80EB-42A1-A994-6DB9335D67E8}" dt="2021-07-19T19:59:35.280" v="125" actId="47"/>
        <pc:sldMkLst>
          <pc:docMk/>
          <pc:sldMk cId="1093706092" sldId="1906872547"/>
        </pc:sldMkLst>
      </pc:sldChg>
      <pc:sldChg chg="del">
        <pc:chgData name="Gupta, Sumit D." userId="1897bf9b-0dd3-4194-b659-65bd26db6033" providerId="ADAL" clId="{1CB0E97B-80EB-42A1-A994-6DB9335D67E8}" dt="2021-07-19T19:59:36.225" v="126" actId="47"/>
        <pc:sldMkLst>
          <pc:docMk/>
          <pc:sldMk cId="3222257296" sldId="1906872548"/>
        </pc:sldMkLst>
      </pc:sldChg>
      <pc:sldChg chg="del">
        <pc:chgData name="Gupta, Sumit D." userId="1897bf9b-0dd3-4194-b659-65bd26db6033" providerId="ADAL" clId="{1CB0E97B-80EB-42A1-A994-6DB9335D67E8}" dt="2021-07-19T20:00:10.916" v="133" actId="47"/>
        <pc:sldMkLst>
          <pc:docMk/>
          <pc:sldMk cId="2116700273" sldId="1906872549"/>
        </pc:sldMkLst>
      </pc:sldChg>
      <pc:sldChg chg="del">
        <pc:chgData name="Gupta, Sumit D." userId="1897bf9b-0dd3-4194-b659-65bd26db6033" providerId="ADAL" clId="{1CB0E97B-80EB-42A1-A994-6DB9335D67E8}" dt="2021-07-19T19:59:37.594" v="127" actId="47"/>
        <pc:sldMkLst>
          <pc:docMk/>
          <pc:sldMk cId="2808236224" sldId="1906872550"/>
        </pc:sldMkLst>
      </pc:sldChg>
      <pc:sldChg chg="del">
        <pc:chgData name="Gupta, Sumit D." userId="1897bf9b-0dd3-4194-b659-65bd26db6033" providerId="ADAL" clId="{1CB0E97B-80EB-42A1-A994-6DB9335D67E8}" dt="2021-07-19T19:59:38.769" v="128" actId="47"/>
        <pc:sldMkLst>
          <pc:docMk/>
          <pc:sldMk cId="969260967" sldId="1906872551"/>
        </pc:sldMkLst>
      </pc:sldChg>
      <pc:sldChg chg="del">
        <pc:chgData name="Gupta, Sumit D." userId="1897bf9b-0dd3-4194-b659-65bd26db6033" providerId="ADAL" clId="{1CB0E97B-80EB-42A1-A994-6DB9335D67E8}" dt="2021-07-19T19:59:41.382" v="130" actId="47"/>
        <pc:sldMkLst>
          <pc:docMk/>
          <pc:sldMk cId="2510242095" sldId="1906872552"/>
        </pc:sldMkLst>
      </pc:sldChg>
      <pc:sldChg chg="del">
        <pc:chgData name="Gupta, Sumit D." userId="1897bf9b-0dd3-4194-b659-65bd26db6033" providerId="ADAL" clId="{1CB0E97B-80EB-42A1-A994-6DB9335D67E8}" dt="2021-07-19T19:59:42.394" v="131" actId="47"/>
        <pc:sldMkLst>
          <pc:docMk/>
          <pc:sldMk cId="1717834419" sldId="1906872553"/>
        </pc:sldMkLst>
      </pc:sldChg>
      <pc:sldChg chg="del">
        <pc:chgData name="Gupta, Sumit D." userId="1897bf9b-0dd3-4194-b659-65bd26db6033" providerId="ADAL" clId="{1CB0E97B-80EB-42A1-A994-6DB9335D67E8}" dt="2021-07-19T19:59:43.686" v="132" actId="47"/>
        <pc:sldMkLst>
          <pc:docMk/>
          <pc:sldMk cId="1620466026" sldId="1906872554"/>
        </pc:sldMkLst>
      </pc:sldChg>
      <pc:sldChg chg="delSp modSp mod">
        <pc:chgData name="Gupta, Sumit D." userId="1897bf9b-0dd3-4194-b659-65bd26db6033" providerId="ADAL" clId="{1CB0E97B-80EB-42A1-A994-6DB9335D67E8}" dt="2021-07-19T19:54:20.865" v="103" actId="1076"/>
        <pc:sldMkLst>
          <pc:docMk/>
          <pc:sldMk cId="244482817" sldId="1906872555"/>
        </pc:sldMkLst>
        <pc:spChg chg="mod">
          <ac:chgData name="Gupta, Sumit D." userId="1897bf9b-0dd3-4194-b659-65bd26db6033" providerId="ADAL" clId="{1CB0E97B-80EB-42A1-A994-6DB9335D67E8}" dt="2021-07-19T19:54:20.865" v="103" actId="1076"/>
          <ac:spMkLst>
            <pc:docMk/>
            <pc:sldMk cId="244482817" sldId="1906872555"/>
            <ac:spMk id="5" creationId="{00000000-0000-0000-0000-000000000000}"/>
          </ac:spMkLst>
        </pc:spChg>
        <pc:spChg chg="del">
          <ac:chgData name="Gupta, Sumit D." userId="1897bf9b-0dd3-4194-b659-65bd26db6033" providerId="ADAL" clId="{1CB0E97B-80EB-42A1-A994-6DB9335D67E8}" dt="2021-07-19T19:54:14.819" v="102" actId="478"/>
          <ac:spMkLst>
            <pc:docMk/>
            <pc:sldMk cId="244482817" sldId="1906872555"/>
            <ac:spMk id="6" creationId="{715F5552-4E62-4C0C-BF7D-A7C9D32E3E96}"/>
          </ac:spMkLst>
        </pc:spChg>
        <pc:spChg chg="del">
          <ac:chgData name="Gupta, Sumit D." userId="1897bf9b-0dd3-4194-b659-65bd26db6033" providerId="ADAL" clId="{1CB0E97B-80EB-42A1-A994-6DB9335D67E8}" dt="2021-07-19T19:54:02.638" v="101" actId="478"/>
          <ac:spMkLst>
            <pc:docMk/>
            <pc:sldMk cId="244482817" sldId="1906872555"/>
            <ac:spMk id="8" creationId="{41A69C09-2BFA-41B6-A439-B5B893EE3ECF}"/>
          </ac:spMkLst>
        </pc:spChg>
        <pc:grpChg chg="del">
          <ac:chgData name="Gupta, Sumit D." userId="1897bf9b-0dd3-4194-b659-65bd26db6033" providerId="ADAL" clId="{1CB0E97B-80EB-42A1-A994-6DB9335D67E8}" dt="2021-07-19T19:54:14.819" v="102" actId="478"/>
          <ac:grpSpMkLst>
            <pc:docMk/>
            <pc:sldMk cId="244482817" sldId="1906872555"/>
            <ac:grpSpMk id="3" creationId="{1BCB1D88-CFD7-9540-A776-E959B531D528}"/>
          </ac:grpSpMkLst>
        </pc:grpChg>
      </pc:sldChg>
      <pc:sldChg chg="del">
        <pc:chgData name="Gupta, Sumit D." userId="1897bf9b-0dd3-4194-b659-65bd26db6033" providerId="ADAL" clId="{1CB0E97B-80EB-42A1-A994-6DB9335D67E8}" dt="2021-07-19T19:43:18.452" v="45" actId="47"/>
        <pc:sldMkLst>
          <pc:docMk/>
          <pc:sldMk cId="2535289608" sldId="1906872555"/>
        </pc:sldMkLst>
      </pc:sldChg>
      <pc:sldChg chg="modSp new mod">
        <pc:chgData name="Gupta, Sumit D." userId="1897bf9b-0dd3-4194-b659-65bd26db6033" providerId="ADAL" clId="{1CB0E97B-80EB-42A1-A994-6DB9335D67E8}" dt="2021-07-19T20:05:19.460" v="185" actId="404"/>
        <pc:sldMkLst>
          <pc:docMk/>
          <pc:sldMk cId="1359814486" sldId="1906872558"/>
        </pc:sldMkLst>
        <pc:spChg chg="mod">
          <ac:chgData name="Gupta, Sumit D." userId="1897bf9b-0dd3-4194-b659-65bd26db6033" providerId="ADAL" clId="{1CB0E97B-80EB-42A1-A994-6DB9335D67E8}" dt="2021-07-19T20:05:19.460" v="185" actId="404"/>
          <ac:spMkLst>
            <pc:docMk/>
            <pc:sldMk cId="1359814486" sldId="1906872558"/>
            <ac:spMk id="2" creationId="{B3C8A784-87F7-4D08-9595-77F2ACDFDD43}"/>
          </ac:spMkLst>
        </pc:spChg>
      </pc:sldChg>
    </pc:docChg>
  </pc:docChgLst>
  <pc:docChgLst>
    <pc:chgData name="Gupta, Sumit D." userId="1897bf9b-0dd3-4194-b659-65bd26db6033" providerId="ADAL" clId="{03D44EEC-3C4D-4D22-AC1E-ED25501C8B4A}"/>
    <pc:docChg chg="custSel modSld">
      <pc:chgData name="Gupta, Sumit D." userId="1897bf9b-0dd3-4194-b659-65bd26db6033" providerId="ADAL" clId="{03D44EEC-3C4D-4D22-AC1E-ED25501C8B4A}" dt="2021-07-20T18:20:08.980" v="3" actId="20577"/>
      <pc:docMkLst>
        <pc:docMk/>
      </pc:docMkLst>
      <pc:sldChg chg="modSp mod">
        <pc:chgData name="Gupta, Sumit D." userId="1897bf9b-0dd3-4194-b659-65bd26db6033" providerId="ADAL" clId="{03D44EEC-3C4D-4D22-AC1E-ED25501C8B4A}" dt="2021-07-20T18:20:08.980" v="3" actId="20577"/>
        <pc:sldMkLst>
          <pc:docMk/>
          <pc:sldMk cId="2904369906" sldId="1906872573"/>
        </pc:sldMkLst>
        <pc:spChg chg="mod">
          <ac:chgData name="Gupta, Sumit D." userId="1897bf9b-0dd3-4194-b659-65bd26db6033" providerId="ADAL" clId="{03D44EEC-3C4D-4D22-AC1E-ED25501C8B4A}" dt="2021-07-20T06:19:19.717" v="0" actId="313"/>
          <ac:spMkLst>
            <pc:docMk/>
            <pc:sldMk cId="2904369906" sldId="1906872573"/>
            <ac:spMk id="3" creationId="{3BFC3305-F853-4A45-A1C8-7F401987DB92}"/>
          </ac:spMkLst>
        </pc:spChg>
        <pc:spChg chg="mod">
          <ac:chgData name="Gupta, Sumit D." userId="1897bf9b-0dd3-4194-b659-65bd26db6033" providerId="ADAL" clId="{03D44EEC-3C4D-4D22-AC1E-ED25501C8B4A}" dt="2021-07-20T18:20:08.980" v="3" actId="20577"/>
          <ac:spMkLst>
            <pc:docMk/>
            <pc:sldMk cId="2904369906" sldId="1906872573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 Regular" panose="020B0503030202060203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Tuesday, July 20, 2021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0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Tuesday, July 20, 2021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8970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Tuesday, July 20, 2021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Tuesday, July 20, 2021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Tuesday, July 20, 2021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2021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Tuesday, July 20, 2021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2021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5ACBF0"/>
          </p15:clr>
        </p15:guide>
        <p15:guide id="2" orient="horz" pos="2520" userDrawn="1">
          <p15:clr>
            <a:srgbClr val="5ACBF0"/>
          </p15:clr>
        </p15:guide>
        <p15:guide id="3" pos="720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buNone/>
              <a:tabLst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lvl="0"/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"/>
            <a:ext cx="12191994" cy="6857997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94FE1-7A96-4985-B027-96607E0904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4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2" b="19537"/>
          <a:stretch/>
        </p:blipFill>
        <p:spPr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95593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93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2A9B-7D88-4730-BA84-E2AEAFB999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3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1446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69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5ACBF0"/>
          </p15:clr>
        </p15:guide>
        <p15:guide id="2" pos="1920" userDrawn="1">
          <p15:clr>
            <a:srgbClr val="5ACBF0"/>
          </p15:clr>
        </p15:guide>
        <p15:guide id="3" pos="5760" userDrawn="1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" y="668"/>
            <a:ext cx="12189628" cy="6856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1368-DA63-486C-A3F0-C29653258B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45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algn="r"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2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7193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850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Footers Only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5898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641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856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8628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1436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803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395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520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7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3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297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6254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275332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Tuesday, July 20, 2021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Tuesday, July 20, 2021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Tuesday, July 20, 2021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Tuesday, July 20, 2021</a:t>
            </a:fld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741" r:id="rId3"/>
    <p:sldLayoutId id="2147483682" r:id="rId4"/>
    <p:sldLayoutId id="2147483734" r:id="rId5"/>
    <p:sldLayoutId id="2147483742" r:id="rId6"/>
    <p:sldLayoutId id="2147483733" r:id="rId7"/>
    <p:sldLayoutId id="2147483730" r:id="rId8"/>
    <p:sldLayoutId id="2147483728" r:id="rId9"/>
    <p:sldLayoutId id="2147483743" r:id="rId10"/>
    <p:sldLayoutId id="2147483744" r:id="rId11"/>
    <p:sldLayoutId id="2147483732" r:id="rId12"/>
    <p:sldLayoutId id="2147483731" r:id="rId13"/>
    <p:sldLayoutId id="2147483681" r:id="rId14"/>
    <p:sldLayoutId id="2147483649" r:id="rId15"/>
    <p:sldLayoutId id="2147483737" r:id="rId16"/>
    <p:sldLayoutId id="2147483651" r:id="rId17"/>
    <p:sldLayoutId id="2147483721" r:id="rId18"/>
    <p:sldLayoutId id="2147483750" r:id="rId19"/>
    <p:sldLayoutId id="2147483745" r:id="rId20"/>
    <p:sldLayoutId id="2147483746" r:id="rId21"/>
    <p:sldLayoutId id="2147483747" r:id="rId22"/>
    <p:sldLayoutId id="2147483739" r:id="rId23"/>
    <p:sldLayoutId id="2147483748" r:id="rId24"/>
    <p:sldLayoutId id="2147483724" r:id="rId25"/>
    <p:sldLayoutId id="2147483723" r:id="rId26"/>
    <p:sldLayoutId id="2147483725" r:id="rId27"/>
    <p:sldLayoutId id="2147483673" r:id="rId28"/>
    <p:sldLayoutId id="2147483653" r:id="rId29"/>
    <p:sldLayoutId id="2147483722" r:id="rId30"/>
    <p:sldLayoutId id="2147483693" r:id="rId31"/>
    <p:sldLayoutId id="2147483701" r:id="rId32"/>
    <p:sldLayoutId id="2147483668" r:id="rId33"/>
    <p:sldLayoutId id="2147483707" r:id="rId34"/>
    <p:sldLayoutId id="2147483714" r:id="rId35"/>
    <p:sldLayoutId id="2147483657" r:id="rId36"/>
    <p:sldLayoutId id="2147483679" r:id="rId37"/>
    <p:sldLayoutId id="2147483661" r:id="rId38"/>
    <p:sldLayoutId id="2147483678" r:id="rId39"/>
    <p:sldLayoutId id="2147483663" r:id="rId40"/>
    <p:sldLayoutId id="2147483667" r:id="rId41"/>
    <p:sldLayoutId id="2147483749" r:id="rId42"/>
    <p:sldLayoutId id="2147483726" r:id="rId43"/>
    <p:sldLayoutId id="2147483688" r:id="rId44"/>
    <p:sldLayoutId id="2147483751" r:id="rId45"/>
    <p:sldLayoutId id="2147483655" r:id="rId46"/>
    <p:sldLayoutId id="2147483727" r:id="rId47"/>
    <p:sldLayoutId id="2147483740" r:id="rId48"/>
    <p:sldLayoutId id="2147483753" r:id="rId4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5ACBF0"/>
          </p15:clr>
        </p15:guide>
        <p15:guide id="2" orient="horz" pos="3976" userDrawn="1">
          <p15:clr>
            <a:srgbClr val="5ACBF0"/>
          </p15:clr>
        </p15:guide>
        <p15:guide id="3" pos="240" userDrawn="1">
          <p15:clr>
            <a:srgbClr val="5ACBF0"/>
          </p15:clr>
        </p15:guide>
        <p15:guide id="4" pos="7440" userDrawn="1">
          <p15:clr>
            <a:srgbClr val="5ACBF0"/>
          </p15:clr>
        </p15:guide>
        <p15:guide id="5" orient="horz" pos="414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14A7-305B-4E0B-96B7-5B0949118DB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8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DA3EE-238E-4DA0-9F25-E4D4D14A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 descr="A picture containing blur&#10;&#10;Description automatically generated">
            <a:extLst>
              <a:ext uri="{FF2B5EF4-FFF2-40B4-BE49-F238E27FC236}">
                <a16:creationId xmlns:a16="http://schemas.microsoft.com/office/drawing/2014/main" id="{1D3BB965-3FCC-4BDF-A2EB-02D3B935E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8181436-EA83-4F7B-833C-188C6BCD19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694" y="389452"/>
            <a:ext cx="670786" cy="710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B12CF-BA7C-42CA-B45E-11400D67A0CD}"/>
              </a:ext>
            </a:extLst>
          </p:cNvPr>
          <p:cNvSpPr txBox="1"/>
          <p:nvPr/>
        </p:nvSpPr>
        <p:spPr>
          <a:xfrm>
            <a:off x="848412" y="2130458"/>
            <a:ext cx="4223209" cy="2545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sz="2000" noProof="0" dirty="0">
                <a:solidFill>
                  <a:schemeClr val="bg1"/>
                </a:solidFill>
              </a:rPr>
              <a:t>Accenture Innovation 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FA1DE-F1CC-4DB4-B91B-563DBDACD55C}"/>
              </a:ext>
            </a:extLst>
          </p:cNvPr>
          <p:cNvSpPr txBox="1"/>
          <p:nvPr/>
        </p:nvSpPr>
        <p:spPr>
          <a:xfrm>
            <a:off x="848411" y="2377122"/>
            <a:ext cx="5335573" cy="2545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sz="4400" b="1" noProof="0" dirty="0">
                <a:solidFill>
                  <a:schemeClr val="bg1"/>
                </a:solidFill>
              </a:rPr>
              <a:t>Blaze the path to new realities</a:t>
            </a:r>
          </a:p>
        </p:txBody>
      </p:sp>
    </p:spTree>
    <p:extLst>
      <p:ext uri="{BB962C8B-B14F-4D97-AF65-F5344CB8AC3E}">
        <p14:creationId xmlns:p14="http://schemas.microsoft.com/office/powerpoint/2010/main" val="261176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ontent Placeholder 20">
            <a:extLst>
              <a:ext uri="{FF2B5EF4-FFF2-40B4-BE49-F238E27FC236}">
                <a16:creationId xmlns:a16="http://schemas.microsoft.com/office/drawing/2014/main" id="{C48B5C5C-37A9-4300-B3C0-F9BE781F2D5E}"/>
              </a:ext>
            </a:extLst>
          </p:cNvPr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217619621"/>
              </p:ext>
            </p:extLst>
          </p:nvPr>
        </p:nvGraphicFramePr>
        <p:xfrm>
          <a:off x="340961" y="1341799"/>
          <a:ext cx="11057063" cy="2785602"/>
        </p:xfrm>
        <a:graphic>
          <a:graphicData uri="http://schemas.openxmlformats.org/drawingml/2006/table">
            <a:tbl>
              <a:tblPr firstRow="1" bandRow="1"/>
              <a:tblGrid>
                <a:gridCol w="1771698">
                  <a:extLst>
                    <a:ext uri="{9D8B030D-6E8A-4147-A177-3AD203B41FA5}">
                      <a16:colId xmlns:a16="http://schemas.microsoft.com/office/drawing/2014/main" val="3985016129"/>
                    </a:ext>
                  </a:extLst>
                </a:gridCol>
                <a:gridCol w="35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2365">
                  <a:extLst>
                    <a:ext uri="{9D8B030D-6E8A-4147-A177-3AD203B41FA5}">
                      <a16:colId xmlns:a16="http://schemas.microsoft.com/office/drawing/2014/main" val="266952976"/>
                    </a:ext>
                  </a:extLst>
                </a:gridCol>
              </a:tblGrid>
              <a:tr h="673919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 names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 institute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63536"/>
                  </a:ext>
                </a:extLst>
              </a:tr>
              <a:tr h="524273">
                <a:tc rowSpan="4">
                  <a:txBody>
                    <a:bodyPr/>
                    <a:lstStyle/>
                    <a:p>
                      <a:pPr algn="l"/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 1 (Team Leader)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73">
                <a:tc vMerge="1">
                  <a:txBody>
                    <a:bodyPr/>
                    <a:lstStyle/>
                    <a:p>
                      <a:pPr algn="l"/>
                      <a:endParaRPr lang="en-GB" sz="1600" b="0" dirty="0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73">
                <a:tc vMerge="1">
                  <a:txBody>
                    <a:bodyPr/>
                    <a:lstStyle/>
                    <a:p>
                      <a:pPr algn="l"/>
                      <a:endParaRPr lang="en-GB" sz="1600" b="0" dirty="0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 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864">
                <a:tc vMerge="1">
                  <a:txBody>
                    <a:bodyPr/>
                    <a:lstStyle/>
                    <a:p>
                      <a:pPr algn="l"/>
                      <a:endParaRPr lang="en-GB" sz="1600" b="0" dirty="0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 4</a:t>
                      </a:r>
                    </a:p>
                    <a:p>
                      <a:pPr algn="ctr"/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122574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590550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 and member details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6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590550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1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590550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/ your big Idea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0E295D-16EC-4947-ACD5-1C46C901D41C}"/>
              </a:ext>
            </a:extLst>
          </p:cNvPr>
          <p:cNvSpPr/>
          <p:nvPr/>
        </p:nvSpPr>
        <p:spPr>
          <a:xfrm>
            <a:off x="247821" y="6299871"/>
            <a:ext cx="6703974" cy="26161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117475" lvl="1" indent="-117475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rgbClr val="000000"/>
                </a:solidFill>
                <a:latin typeface="Graphik" panose="020B0503030202060203" pitchFamily="34" charset="0"/>
              </a:rPr>
              <a:t>TECHNOLOGY USED :</a:t>
            </a:r>
            <a:r>
              <a:rPr lang="en-GB" sz="1050" dirty="0">
                <a:solidFill>
                  <a:srgbClr val="000000"/>
                </a:solidFill>
                <a:latin typeface="Graphik" panose="020B0503030202060203" pitchFamily="34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</a:rPr>
              <a:t>Example - Natural Language Processing, Machine Learning, any other…</a:t>
            </a:r>
          </a:p>
        </p:txBody>
      </p:sp>
    </p:spTree>
    <p:extLst>
      <p:ext uri="{BB962C8B-B14F-4D97-AF65-F5344CB8AC3E}">
        <p14:creationId xmlns:p14="http://schemas.microsoft.com/office/powerpoint/2010/main" val="220598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590550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3D544-7B29-4D1E-BD52-2B48B67BDA3F}"/>
              </a:ext>
            </a:extLst>
          </p:cNvPr>
          <p:cNvSpPr txBox="1"/>
          <p:nvPr/>
        </p:nvSpPr>
        <p:spPr>
          <a:xfrm>
            <a:off x="340960" y="1100281"/>
            <a:ext cx="8331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rgbClr val="000000"/>
                </a:solidFill>
                <a:latin typeface="Graphik" panose="020B0503030202060203" pitchFamily="34" charset="0"/>
              </a:rPr>
              <a:t>BENEFIT TO BUSINESS &amp; SOCIETY</a:t>
            </a:r>
          </a:p>
        </p:txBody>
      </p:sp>
    </p:spTree>
    <p:extLst>
      <p:ext uri="{BB962C8B-B14F-4D97-AF65-F5344CB8AC3E}">
        <p14:creationId xmlns:p14="http://schemas.microsoft.com/office/powerpoint/2010/main" val="384560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590550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is the solution innovative?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E1AAE-BFE3-4640-943C-48E4DF598CC7}"/>
              </a:ext>
            </a:extLst>
          </p:cNvPr>
          <p:cNvSpPr txBox="1"/>
          <p:nvPr/>
        </p:nvSpPr>
        <p:spPr>
          <a:xfrm>
            <a:off x="340961" y="6299871"/>
            <a:ext cx="60944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sz="1100" b="0" dirty="0">
                <a:solidFill>
                  <a:srgbClr val="000000"/>
                </a:solidFill>
                <a:latin typeface="Graphik" panose="020B0503030202060203" pitchFamily="34" charset="0"/>
              </a:rPr>
              <a:t>How its unique from other solutions in market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b="1" dirty="0">
                <a:solidFill>
                  <a:srgbClr val="000000"/>
                </a:solidFill>
                <a:latin typeface="Graphik" panose="020B0503030202060203" pitchFamily="34" charset="0"/>
              </a:rPr>
              <a:t>PATENT  FILED</a:t>
            </a:r>
            <a:r>
              <a:rPr lang="en-GB" sz="1100" b="0" dirty="0">
                <a:solidFill>
                  <a:srgbClr val="000000"/>
                </a:solidFill>
                <a:latin typeface="Graphik" panose="020B0503030202060203" pitchFamily="34" charset="0"/>
              </a:rPr>
              <a:t>: Yes/No</a:t>
            </a:r>
          </a:p>
        </p:txBody>
      </p:sp>
    </p:spTree>
    <p:extLst>
      <p:ext uri="{BB962C8B-B14F-4D97-AF65-F5344CB8AC3E}">
        <p14:creationId xmlns:p14="http://schemas.microsoft.com/office/powerpoint/2010/main" val="359256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590550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Testimony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CB3F8-C6DF-4268-8ED3-5738EEA8A07B}"/>
              </a:ext>
            </a:extLst>
          </p:cNvPr>
          <p:cNvSpPr txBox="1"/>
          <p:nvPr/>
        </p:nvSpPr>
        <p:spPr>
          <a:xfrm>
            <a:off x="172038" y="6299871"/>
            <a:ext cx="66529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1" indent="-1714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1100" b="1" dirty="0">
                <a:solidFill>
                  <a:srgbClr val="000000"/>
                </a:solidFill>
                <a:latin typeface="Graphik" panose="020B0503030202060203" pitchFamily="34" charset="0"/>
              </a:rPr>
              <a:t>IS THE IDEA/INNOVATION PUBLISHED EXTERNALLY AND REFERENCEABLE ? </a:t>
            </a:r>
            <a:r>
              <a:rPr lang="en-GB" sz="1100" b="0" kern="1200" dirty="0">
                <a:solidFill>
                  <a:srgbClr val="000000"/>
                </a:solidFill>
                <a:latin typeface="Graphik" panose="020B0503030202060203" pitchFamily="34" charset="0"/>
                <a:ea typeface="+mn-ea"/>
                <a:cs typeface="+mn-cs"/>
              </a:rPr>
              <a:t>Yes/No</a:t>
            </a:r>
          </a:p>
          <a:p>
            <a:pPr marL="171450" lvl="1" indent="-171450" eaLnBrk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100" b="0" dirty="0">
                <a:solidFill>
                  <a:srgbClr val="000000"/>
                </a:solidFill>
                <a:latin typeface="Graphik" panose="020B0503030202060203" pitchFamily="34" charset="0"/>
              </a:rPr>
              <a:t>Video Testimony Link  OR External publication Links if any</a:t>
            </a:r>
          </a:p>
        </p:txBody>
      </p:sp>
    </p:spTree>
    <p:extLst>
      <p:ext uri="{BB962C8B-B14F-4D97-AF65-F5344CB8AC3E}">
        <p14:creationId xmlns:p14="http://schemas.microsoft.com/office/powerpoint/2010/main" val="242996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590550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Elevator pitch </a:t>
            </a:r>
            <a:r>
              <a:rPr lang="en-IN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(1-2 </a:t>
            </a:r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min)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C3305-F853-4A45-A1C8-7F401987DB92}"/>
              </a:ext>
            </a:extLst>
          </p:cNvPr>
          <p:cNvSpPr txBox="1"/>
          <p:nvPr/>
        </p:nvSpPr>
        <p:spPr>
          <a:xfrm>
            <a:off x="172038" y="6299871"/>
            <a:ext cx="66529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1" indent="-1714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1100" b="1" dirty="0">
                <a:solidFill>
                  <a:srgbClr val="000000"/>
                </a:solidFill>
                <a:latin typeface="Graphik" panose="020B0503030202060203" pitchFamily="34" charset="0"/>
              </a:rPr>
              <a:t>Insert the video on this slide or send it separately</a:t>
            </a:r>
            <a:endParaRPr lang="en-IN" sz="1100" b="0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6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E007-D398-4637-8C5B-A1E6C613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042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F88AD5035B41823DBAC77DB5C8F3" ma:contentTypeVersion="13" ma:contentTypeDescription="Create a new document." ma:contentTypeScope="" ma:versionID="3bd480efa581ec32019da36687964953">
  <xsd:schema xmlns:xsd="http://www.w3.org/2001/XMLSchema" xmlns:xs="http://www.w3.org/2001/XMLSchema" xmlns:p="http://schemas.microsoft.com/office/2006/metadata/properties" xmlns:ns3="f09dec34-126f-4759-b06d-a920de720ce4" xmlns:ns4="17c09f85-56e7-4417-b5d2-7fa4154de313" targetNamespace="http://schemas.microsoft.com/office/2006/metadata/properties" ma:root="true" ma:fieldsID="61487543e129026131e44145181c9b8f" ns3:_="" ns4:_="">
    <xsd:import namespace="f09dec34-126f-4759-b06d-a920de720ce4"/>
    <xsd:import namespace="17c09f85-56e7-4417-b5d2-7fa4154de3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dec34-126f-4759-b06d-a920de720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09f85-56e7-4417-b5d2-7fa4154de313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FC05-B2F6-4CED-BE65-F75B1EB7AD7B}">
  <ds:schemaRefs>
    <ds:schemaRef ds:uri="17c09f85-56e7-4417-b5d2-7fa4154de313"/>
    <ds:schemaRef ds:uri="f09dec34-126f-4759-b06d-a920de720ce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63A2E8-A24E-4685-8984-397568C8D077}">
  <ds:schemaRefs>
    <ds:schemaRef ds:uri="17c09f85-56e7-4417-b5d2-7fa4154de313"/>
    <ds:schemaRef ds:uri="f09dec34-126f-4759-b06d-a920de720c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125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Graphik</vt:lpstr>
      <vt:lpstr>Graphik Regular</vt:lpstr>
      <vt:lpstr>GT Sectra Fine</vt:lpstr>
      <vt:lpstr>System Font</vt:lpstr>
      <vt:lpstr>Wingdings</vt:lpstr>
      <vt:lpstr>Office Theme</vt:lpstr>
      <vt:lpstr>1_Office Theme</vt:lpstr>
      <vt:lpstr>PowerPoint Presentation</vt:lpstr>
      <vt:lpstr>Team name and member details</vt:lpstr>
      <vt:lpstr>Problem statement</vt:lpstr>
      <vt:lpstr>Solution / your big Idea</vt:lpstr>
      <vt:lpstr>Impact</vt:lpstr>
      <vt:lpstr>How is the solution innovative?</vt:lpstr>
      <vt:lpstr>Testimony</vt:lpstr>
      <vt:lpstr>Elevator pitch video (1-2 min)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Keisha Ridwan</dc:creator>
  <cp:lastModifiedBy>Gupta, Sumit D.</cp:lastModifiedBy>
  <cp:revision>251</cp:revision>
  <dcterms:created xsi:type="dcterms:W3CDTF">2020-08-05T08:43:32Z</dcterms:created>
  <dcterms:modified xsi:type="dcterms:W3CDTF">2021-07-20T18:20:10Z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0x010100A368F88AD5035B41823DBAC77DB5C8F3</vt:lpwstr>
  </property>
</Properties>
</file>