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0" r:id="rId4"/>
    <p:sldId id="269" r:id="rId5"/>
    <p:sldId id="273" r:id="rId6"/>
    <p:sldId id="274" r:id="rId7"/>
    <p:sldId id="276" r:id="rId8"/>
    <p:sldId id="272" r:id="rId9"/>
    <p:sldId id="280" r:id="rId10"/>
    <p:sldId id="27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8/27/2025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8/27/2025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F6CB7-48CB-DD0A-2C9A-6876EB62B17C}"/>
              </a:ext>
            </a:extLst>
          </p:cNvPr>
          <p:cNvSpPr>
            <a:spLocks noGrp="1"/>
          </p:cNvSpPr>
          <p:nvPr>
            <p:ph type="ctrTitle"/>
          </p:nvPr>
        </p:nvSpPr>
        <p:spPr>
          <a:xfrm>
            <a:off x="2221275" y="0"/>
            <a:ext cx="8791575" cy="2387600"/>
          </a:xfrm>
        </p:spPr>
        <p:txBody>
          <a:bodyPr/>
          <a:lstStyle/>
          <a:p>
            <a:r>
              <a:rPr lang="en-US" b="1" i="1" dirty="0">
                <a:solidFill>
                  <a:schemeClr val="bg1"/>
                </a:solidFill>
              </a:rPr>
              <a:t>Digital portfolio </a:t>
            </a:r>
            <a:r>
              <a:rPr lang="en-US" b="1" i="1" dirty="0" err="1">
                <a:solidFill>
                  <a:schemeClr val="bg1"/>
                </a:solidFill>
              </a:rPr>
              <a:t>Front-END</a:t>
            </a:r>
            <a:r>
              <a:rPr lang="en-US" b="1" i="1" dirty="0">
                <a:solidFill>
                  <a:schemeClr val="bg1"/>
                </a:solidFill>
              </a:rPr>
              <a:t>     web development </a:t>
            </a:r>
          </a:p>
        </p:txBody>
      </p:sp>
      <p:sp>
        <p:nvSpPr>
          <p:cNvPr id="3" name="Subtitle 2">
            <a:extLst>
              <a:ext uri="{FF2B5EF4-FFF2-40B4-BE49-F238E27FC236}">
                <a16:creationId xmlns:a16="http://schemas.microsoft.com/office/drawing/2014/main" id="{FFCD388F-8A0B-3B0B-2B1F-172968E4BCD7}"/>
              </a:ext>
            </a:extLst>
          </p:cNvPr>
          <p:cNvSpPr>
            <a:spLocks noGrp="1"/>
          </p:cNvSpPr>
          <p:nvPr>
            <p:ph type="subTitle" idx="1"/>
          </p:nvPr>
        </p:nvSpPr>
        <p:spPr/>
        <p:txBody>
          <a:bodyPr>
            <a:normAutofit fontScale="47500" lnSpcReduction="20000"/>
          </a:bodyPr>
          <a:lstStyle/>
          <a:p>
            <a:r>
              <a:rPr lang="en-US" b="1" i="1" dirty="0">
                <a:solidFill>
                  <a:schemeClr val="bg1"/>
                </a:solidFill>
              </a:rPr>
              <a:t>NAME : </a:t>
            </a:r>
            <a:r>
              <a:rPr lang="en-US" b="1" i="1" dirty="0" err="1">
                <a:solidFill>
                  <a:schemeClr val="bg1"/>
                </a:solidFill>
              </a:rPr>
              <a:t>jothimani</a:t>
            </a:r>
            <a:r>
              <a:rPr lang="en-US" b="1" i="1" dirty="0">
                <a:solidFill>
                  <a:schemeClr val="bg1"/>
                </a:solidFill>
              </a:rPr>
              <a:t>  S</a:t>
            </a:r>
          </a:p>
          <a:p>
            <a:r>
              <a:rPr lang="en-US" b="1" i="1" dirty="0">
                <a:solidFill>
                  <a:schemeClr val="bg1"/>
                </a:solidFill>
              </a:rPr>
              <a:t>NM ID :  𝐚𝐬𝐚𝐧𝐦</a:t>
            </a:r>
            <a:r>
              <a:rPr lang="en-US" dirty="0">
                <a:solidFill>
                  <a:schemeClr val="bg1"/>
                </a:solidFill>
              </a:rPr>
              <a:t>10824131081802521033</a:t>
            </a:r>
          </a:p>
          <a:p>
            <a:r>
              <a:rPr lang="en-US" b="1" i="1" dirty="0" err="1">
                <a:solidFill>
                  <a:schemeClr val="bg1"/>
                </a:solidFill>
              </a:rPr>
              <a:t>Reg</a:t>
            </a:r>
            <a:r>
              <a:rPr lang="en-US" b="1" i="1" dirty="0">
                <a:solidFill>
                  <a:schemeClr val="bg1"/>
                </a:solidFill>
              </a:rPr>
              <a:t> no : 24131081802521033</a:t>
            </a:r>
          </a:p>
          <a:p>
            <a:r>
              <a:rPr lang="en-US" b="1" i="1" dirty="0">
                <a:solidFill>
                  <a:schemeClr val="bg1"/>
                </a:solidFill>
              </a:rPr>
              <a:t>Department : computer science </a:t>
            </a:r>
          </a:p>
          <a:p>
            <a:r>
              <a:rPr lang="en-US" b="1" i="1" dirty="0">
                <a:solidFill>
                  <a:schemeClr val="bg1"/>
                </a:solidFill>
              </a:rPr>
              <a:t>College : </a:t>
            </a:r>
            <a:r>
              <a:rPr lang="en-US" b="1" i="1" dirty="0" err="1">
                <a:solidFill>
                  <a:schemeClr val="bg1"/>
                </a:solidFill>
              </a:rPr>
              <a:t>Thiru</a:t>
            </a:r>
            <a:r>
              <a:rPr lang="en-US" b="1" i="1" dirty="0">
                <a:solidFill>
                  <a:schemeClr val="bg1"/>
                </a:solidFill>
              </a:rPr>
              <a:t> </a:t>
            </a:r>
            <a:r>
              <a:rPr lang="en-US" b="1" i="1" dirty="0" err="1">
                <a:solidFill>
                  <a:schemeClr val="bg1"/>
                </a:solidFill>
              </a:rPr>
              <a:t>kolanjiappar</a:t>
            </a:r>
            <a:r>
              <a:rPr lang="en-US" b="1" i="1" dirty="0">
                <a:solidFill>
                  <a:schemeClr val="bg1"/>
                </a:solidFill>
              </a:rPr>
              <a:t> government arts college </a:t>
            </a:r>
          </a:p>
          <a:p>
            <a:r>
              <a:rPr lang="en-US" b="1" i="1" dirty="0">
                <a:solidFill>
                  <a:schemeClr val="bg1"/>
                </a:solidFill>
              </a:rPr>
              <a:t>University: ANNAMALAI UNIVERSITY </a:t>
            </a:r>
          </a:p>
        </p:txBody>
      </p:sp>
    </p:spTree>
    <p:extLst>
      <p:ext uri="{BB962C8B-B14F-4D97-AF65-F5344CB8AC3E}">
        <p14:creationId xmlns:p14="http://schemas.microsoft.com/office/powerpoint/2010/main" val="829594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1F644-13BD-C55C-A6A1-64144DB0AFE6}"/>
              </a:ext>
            </a:extLst>
          </p:cNvPr>
          <p:cNvSpPr>
            <a:spLocks noGrp="1"/>
          </p:cNvSpPr>
          <p:nvPr>
            <p:ph type="title"/>
          </p:nvPr>
        </p:nvSpPr>
        <p:spPr>
          <a:xfrm>
            <a:off x="3972822" y="327514"/>
            <a:ext cx="9905998" cy="1478570"/>
          </a:xfrm>
        </p:spPr>
        <p:txBody>
          <a:bodyPr/>
          <a:lstStyle/>
          <a:p>
            <a:r>
              <a:rPr lang="en-US" i="1">
                <a:solidFill>
                  <a:schemeClr val="bg1"/>
                </a:solidFill>
              </a:rPr>
              <a:t>Conclusion</a:t>
            </a:r>
          </a:p>
        </p:txBody>
      </p:sp>
      <p:sp>
        <p:nvSpPr>
          <p:cNvPr id="5" name="Content Placeholder 4">
            <a:extLst>
              <a:ext uri="{FF2B5EF4-FFF2-40B4-BE49-F238E27FC236}">
                <a16:creationId xmlns:a16="http://schemas.microsoft.com/office/drawing/2014/main" id="{439B367F-8C24-7438-E653-7E719AFC1264}"/>
              </a:ext>
            </a:extLst>
          </p:cNvPr>
          <p:cNvSpPr>
            <a:spLocks noGrp="1"/>
          </p:cNvSpPr>
          <p:nvPr>
            <p:ph idx="1"/>
          </p:nvPr>
        </p:nvSpPr>
        <p:spPr/>
        <p:txBody>
          <a:bodyPr/>
          <a:lstStyle/>
          <a:p>
            <a:r>
              <a:rPr lang="en-US"/>
              <a:t>The project successfully demonstrates front-end development skills using core web technologies. It provides a professional and interactive way to present personal achievements, skills, and projects.This portfolio not only helps in personal branding but also enhances the developer’s ability to showcase creativity and coding expertise in real-world scenarios.</a:t>
            </a:r>
          </a:p>
        </p:txBody>
      </p:sp>
    </p:spTree>
    <p:extLst>
      <p:ext uri="{BB962C8B-B14F-4D97-AF65-F5344CB8AC3E}">
        <p14:creationId xmlns:p14="http://schemas.microsoft.com/office/powerpoint/2010/main" val="503647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0DFFE71-8484-DCC8-06CE-DA2360DCFC31}"/>
              </a:ext>
            </a:extLst>
          </p:cNvPr>
          <p:cNvSpPr txBox="1">
            <a:spLocks noGrp="1"/>
          </p:cNvSpPr>
          <p:nvPr>
            <p:ph type="title"/>
          </p:nvPr>
        </p:nvSpPr>
        <p:spPr>
          <a:xfrm>
            <a:off x="4283414" y="619125"/>
            <a:ext cx="6765586" cy="341707"/>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i="1" dirty="0">
                <a:solidFill>
                  <a:schemeClr val="bg1"/>
                </a:solidFill>
              </a:rPr>
              <a:t>Problem statement </a:t>
            </a:r>
          </a:p>
        </p:txBody>
      </p:sp>
      <p:sp>
        <p:nvSpPr>
          <p:cNvPr id="3" name="Content Placeholder 2">
            <a:extLst>
              <a:ext uri="{FF2B5EF4-FFF2-40B4-BE49-F238E27FC236}">
                <a16:creationId xmlns:a16="http://schemas.microsoft.com/office/drawing/2014/main" id="{819D6DCB-93C5-2860-6FE0-B2C603D40B35}"/>
              </a:ext>
            </a:extLst>
          </p:cNvPr>
          <p:cNvSpPr>
            <a:spLocks noGrp="1"/>
          </p:cNvSpPr>
          <p:nvPr>
            <p:ph idx="1"/>
          </p:nvPr>
        </p:nvSpPr>
        <p:spPr/>
        <p:txBody>
          <a:bodyPr/>
          <a:lstStyle/>
          <a:p>
            <a:r>
              <a:rPr lang="en-US"/>
              <a:t>In today’s competitive world, having an online presence is crucial for showcasing skills, projects, and achievements. Traditional resumes often lack interactivity and design appeal, making it harder to stand out.A digital portfolio solves this by providing a centralized, creative, and interactive platform where individuals can highlight their expertise, display projects, and enable potential employers/clients to easily connect.</a:t>
            </a:r>
          </a:p>
        </p:txBody>
      </p:sp>
    </p:spTree>
    <p:extLst>
      <p:ext uri="{BB962C8B-B14F-4D97-AF65-F5344CB8AC3E}">
        <p14:creationId xmlns:p14="http://schemas.microsoft.com/office/powerpoint/2010/main" val="3428752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A96E7-A2B7-1B02-923C-6C39CFEB8E8D}"/>
              </a:ext>
            </a:extLst>
          </p:cNvPr>
          <p:cNvSpPr>
            <a:spLocks noGrp="1"/>
          </p:cNvSpPr>
          <p:nvPr>
            <p:ph type="title"/>
          </p:nvPr>
        </p:nvSpPr>
        <p:spPr>
          <a:xfrm>
            <a:off x="3918372" y="327514"/>
            <a:ext cx="9905998" cy="1478570"/>
          </a:xfrm>
        </p:spPr>
        <p:txBody>
          <a:bodyPr/>
          <a:lstStyle/>
          <a:p>
            <a:r>
              <a:rPr lang="en-US" i="1" dirty="0">
                <a:solidFill>
                  <a:schemeClr val="bg1"/>
                </a:solidFill>
              </a:rPr>
              <a:t>Project overview </a:t>
            </a:r>
          </a:p>
        </p:txBody>
      </p:sp>
      <p:sp>
        <p:nvSpPr>
          <p:cNvPr id="5" name="Content Placeholder 4">
            <a:extLst>
              <a:ext uri="{FF2B5EF4-FFF2-40B4-BE49-F238E27FC236}">
                <a16:creationId xmlns:a16="http://schemas.microsoft.com/office/drawing/2014/main" id="{42A327D3-F6B5-B151-3AAB-E8BF94CDA401}"/>
              </a:ext>
            </a:extLst>
          </p:cNvPr>
          <p:cNvSpPr>
            <a:spLocks noGrp="1"/>
          </p:cNvSpPr>
          <p:nvPr>
            <p:ph idx="1"/>
          </p:nvPr>
        </p:nvSpPr>
        <p:spPr/>
        <p:txBody>
          <a:bodyPr/>
          <a:lstStyle/>
          <a:p>
            <a:r>
              <a:rPr lang="en-US"/>
              <a:t>This project is a personal digital portfolio website designed and developed using HTML, CSS, and JavaScript.The website highlights the developer’s skills, projects, and contact information in a clean, responsive, and visually engaging layout. It also includes animations, gradient UI elements, and interactive components for a modern user experience.</a:t>
            </a:r>
          </a:p>
        </p:txBody>
      </p:sp>
    </p:spTree>
    <p:extLst>
      <p:ext uri="{BB962C8B-B14F-4D97-AF65-F5344CB8AC3E}">
        <p14:creationId xmlns:p14="http://schemas.microsoft.com/office/powerpoint/2010/main" val="85470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1CF5A-C337-FAB1-FC95-F4DE90363A5B}"/>
              </a:ext>
            </a:extLst>
          </p:cNvPr>
          <p:cNvSpPr>
            <a:spLocks noGrp="1"/>
          </p:cNvSpPr>
          <p:nvPr>
            <p:ph type="title"/>
          </p:nvPr>
        </p:nvSpPr>
        <p:spPr>
          <a:xfrm>
            <a:off x="4263223" y="327514"/>
            <a:ext cx="9905998" cy="1478570"/>
          </a:xfrm>
        </p:spPr>
        <p:txBody>
          <a:bodyPr/>
          <a:lstStyle/>
          <a:p>
            <a:r>
              <a:rPr lang="en-US" i="1" dirty="0">
                <a:solidFill>
                  <a:schemeClr val="bg1"/>
                </a:solidFill>
              </a:rPr>
              <a:t>End users</a:t>
            </a:r>
          </a:p>
        </p:txBody>
      </p:sp>
      <p:sp>
        <p:nvSpPr>
          <p:cNvPr id="13" name="Content Placeholder 12">
            <a:extLst>
              <a:ext uri="{FF2B5EF4-FFF2-40B4-BE49-F238E27FC236}">
                <a16:creationId xmlns:a16="http://schemas.microsoft.com/office/drawing/2014/main" id="{DA46F3F7-DB98-4764-E3B0-4AC88EDCC05E}"/>
              </a:ext>
            </a:extLst>
          </p:cNvPr>
          <p:cNvSpPr>
            <a:spLocks noGrp="1"/>
          </p:cNvSpPr>
          <p:nvPr>
            <p:ph idx="1"/>
          </p:nvPr>
        </p:nvSpPr>
        <p:spPr/>
        <p:txBody>
          <a:bodyPr/>
          <a:lstStyle/>
          <a:p>
            <a:r>
              <a:rPr lang="en-US"/>
              <a:t>Recruiters / Hiring Managers – to evaluate the developer’s front-end skills.Clients / Freelancers – to explore past work and initiate collaborations.Peers &amp; Developers – to share knowledge and inspiration.Personal Branding – to create an online identity and showcase technical expertise.</a:t>
            </a:r>
          </a:p>
        </p:txBody>
      </p:sp>
    </p:spTree>
    <p:extLst>
      <p:ext uri="{BB962C8B-B14F-4D97-AF65-F5344CB8AC3E}">
        <p14:creationId xmlns:p14="http://schemas.microsoft.com/office/powerpoint/2010/main" val="1336151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DDD76-D888-91A5-20FF-790B976A8FA5}"/>
              </a:ext>
            </a:extLst>
          </p:cNvPr>
          <p:cNvSpPr>
            <a:spLocks noGrp="1"/>
          </p:cNvSpPr>
          <p:nvPr>
            <p:ph type="title"/>
          </p:nvPr>
        </p:nvSpPr>
        <p:spPr>
          <a:xfrm>
            <a:off x="3010869" y="327514"/>
            <a:ext cx="9905998" cy="1478570"/>
          </a:xfrm>
        </p:spPr>
        <p:txBody>
          <a:bodyPr/>
          <a:lstStyle/>
          <a:p>
            <a:r>
              <a:rPr lang="en-US" i="1">
                <a:solidFill>
                  <a:schemeClr val="bg1"/>
                </a:solidFill>
              </a:rPr>
              <a:t>Tools and Technologies</a:t>
            </a:r>
          </a:p>
        </p:txBody>
      </p:sp>
      <p:sp>
        <p:nvSpPr>
          <p:cNvPr id="13" name="Content Placeholder 12">
            <a:extLst>
              <a:ext uri="{FF2B5EF4-FFF2-40B4-BE49-F238E27FC236}">
                <a16:creationId xmlns:a16="http://schemas.microsoft.com/office/drawing/2014/main" id="{F550F9F0-5D80-0A30-B2AE-1911CC1E0742}"/>
              </a:ext>
            </a:extLst>
          </p:cNvPr>
          <p:cNvSpPr>
            <a:spLocks noGrp="1"/>
          </p:cNvSpPr>
          <p:nvPr>
            <p:ph idx="1"/>
          </p:nvPr>
        </p:nvSpPr>
        <p:spPr/>
        <p:txBody>
          <a:bodyPr/>
          <a:lstStyle/>
          <a:p>
            <a:r>
              <a:rPr lang="en-US"/>
              <a:t>HTML5 → Structure and semantic layoutCSS3 (with Flexbox &amp; Grid) → Styling, responsiveness, and layout designJavaScript (ES6+) → Interactivity, smooth scrolling, form handling, and toast notificationsGoogle Fonts (Inter, Poppins) → Clean and modern typographySVGs &amp; Gradient Backgrounds → Visual creativityPicsum API (Random Images) → Demo placeholder images</a:t>
            </a:r>
          </a:p>
        </p:txBody>
      </p:sp>
    </p:spTree>
    <p:extLst>
      <p:ext uri="{BB962C8B-B14F-4D97-AF65-F5344CB8AC3E}">
        <p14:creationId xmlns:p14="http://schemas.microsoft.com/office/powerpoint/2010/main" val="3433218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0F2FB-ECB9-50B9-472A-5163FAF09E90}"/>
              </a:ext>
            </a:extLst>
          </p:cNvPr>
          <p:cNvSpPr>
            <a:spLocks noGrp="1"/>
          </p:cNvSpPr>
          <p:nvPr>
            <p:ph type="title"/>
          </p:nvPr>
        </p:nvSpPr>
        <p:spPr>
          <a:xfrm>
            <a:off x="3047169" y="487413"/>
            <a:ext cx="9905998" cy="579386"/>
          </a:xfrm>
        </p:spPr>
        <p:txBody>
          <a:bodyPr>
            <a:normAutofit fontScale="90000"/>
          </a:bodyPr>
          <a:lstStyle/>
          <a:p>
            <a:r>
              <a:rPr lang="en-US" i="1">
                <a:solidFill>
                  <a:schemeClr val="bg1"/>
                </a:solidFill>
              </a:rPr>
              <a:t>Portfolio Design and Layout</a:t>
            </a:r>
          </a:p>
        </p:txBody>
      </p:sp>
      <p:sp>
        <p:nvSpPr>
          <p:cNvPr id="4" name="Content Placeholder 3">
            <a:extLst>
              <a:ext uri="{FF2B5EF4-FFF2-40B4-BE49-F238E27FC236}">
                <a16:creationId xmlns:a16="http://schemas.microsoft.com/office/drawing/2014/main" id="{5D108E73-6C53-059D-02D2-62D26027618B}"/>
              </a:ext>
            </a:extLst>
          </p:cNvPr>
          <p:cNvSpPr>
            <a:spLocks noGrp="1"/>
          </p:cNvSpPr>
          <p:nvPr>
            <p:ph idx="1"/>
          </p:nvPr>
        </p:nvSpPr>
        <p:spPr/>
        <p:txBody>
          <a:bodyPr/>
          <a:lstStyle/>
          <a:p>
            <a:r>
              <a:rPr lang="en-US"/>
              <a:t>Navigation Bar → Sticky, multi-color gradient navbar with smooth scroll linksHero Section → Introductory section with name, tagline, call-to-action buttons, and creative mockup illustrationAbout Section → Brief background and creative SVG image maskSkills Section → Showcasing technical skills in chips with color-coded highlightsProjects Section → Cards with images, tags, and live demo placeholdersContact Section → Email form with JavaScript handler + contact detailsFooter → Copyright and credits</a:t>
            </a:r>
          </a:p>
        </p:txBody>
      </p:sp>
    </p:spTree>
    <p:extLst>
      <p:ext uri="{BB962C8B-B14F-4D97-AF65-F5344CB8AC3E}">
        <p14:creationId xmlns:p14="http://schemas.microsoft.com/office/powerpoint/2010/main" val="4242519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00168-3BAF-36F6-7D23-D38D728BA8E7}"/>
              </a:ext>
            </a:extLst>
          </p:cNvPr>
          <p:cNvSpPr>
            <a:spLocks noGrp="1"/>
          </p:cNvSpPr>
          <p:nvPr>
            <p:ph type="title"/>
          </p:nvPr>
        </p:nvSpPr>
        <p:spPr>
          <a:xfrm>
            <a:off x="2756768" y="327514"/>
            <a:ext cx="9905998" cy="1478570"/>
          </a:xfrm>
        </p:spPr>
        <p:txBody>
          <a:bodyPr/>
          <a:lstStyle/>
          <a:p>
            <a:r>
              <a:rPr lang="en-US" i="1" dirty="0">
                <a:solidFill>
                  <a:schemeClr val="bg1"/>
                </a:solidFill>
              </a:rPr>
              <a:t>Features and Functionality</a:t>
            </a:r>
          </a:p>
        </p:txBody>
      </p:sp>
      <p:sp>
        <p:nvSpPr>
          <p:cNvPr id="5" name="Content Placeholder 4">
            <a:extLst>
              <a:ext uri="{FF2B5EF4-FFF2-40B4-BE49-F238E27FC236}">
                <a16:creationId xmlns:a16="http://schemas.microsoft.com/office/drawing/2014/main" id="{1652E958-8EC5-612F-EA3B-041C7C741B24}"/>
              </a:ext>
            </a:extLst>
          </p:cNvPr>
          <p:cNvSpPr>
            <a:spLocks noGrp="1"/>
          </p:cNvSpPr>
          <p:nvPr>
            <p:ph idx="1"/>
          </p:nvPr>
        </p:nvSpPr>
        <p:spPr/>
        <p:txBody>
          <a:bodyPr/>
          <a:lstStyle/>
          <a:p>
            <a:r>
              <a:rPr lang="en-US"/>
              <a:t>Responsive design (works on desktop, tablet, and mobile)Animated gradient navigation barInteractive hamburger menu for small screensSmooth scrolling to sectionsToast notification system for feedbackContact form that auto-opens the user’s email clientRandomized placeholder images for creativityElegant color palette with gradient effects</a:t>
            </a:r>
          </a:p>
        </p:txBody>
      </p:sp>
    </p:spTree>
    <p:extLst>
      <p:ext uri="{BB962C8B-B14F-4D97-AF65-F5344CB8AC3E}">
        <p14:creationId xmlns:p14="http://schemas.microsoft.com/office/powerpoint/2010/main" val="698475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C2D5B-FE93-CBFB-1A5A-731910744DDD}"/>
              </a:ext>
            </a:extLst>
          </p:cNvPr>
          <p:cNvSpPr>
            <a:spLocks noGrp="1"/>
          </p:cNvSpPr>
          <p:nvPr>
            <p:ph type="title"/>
          </p:nvPr>
        </p:nvSpPr>
        <p:spPr>
          <a:xfrm>
            <a:off x="2829369" y="327514"/>
            <a:ext cx="9905998" cy="1478570"/>
          </a:xfrm>
        </p:spPr>
        <p:txBody>
          <a:bodyPr/>
          <a:lstStyle/>
          <a:p>
            <a:r>
              <a:rPr lang="en-US" i="1">
                <a:solidFill>
                  <a:schemeClr val="bg1"/>
                </a:solidFill>
              </a:rPr>
              <a:t>Results and Screenshots</a:t>
            </a:r>
          </a:p>
        </p:txBody>
      </p:sp>
      <p:sp>
        <p:nvSpPr>
          <p:cNvPr id="5" name="Content Placeholder 4">
            <a:extLst>
              <a:ext uri="{FF2B5EF4-FFF2-40B4-BE49-F238E27FC236}">
                <a16:creationId xmlns:a16="http://schemas.microsoft.com/office/drawing/2014/main" id="{5CDE45B3-CBD3-EED2-3D3B-A10ED093DA2F}"/>
              </a:ext>
            </a:extLst>
          </p:cNvPr>
          <p:cNvSpPr>
            <a:spLocks noGrp="1"/>
          </p:cNvSpPr>
          <p:nvPr>
            <p:ph idx="1"/>
          </p:nvPr>
        </p:nvSpPr>
        <p:spPr/>
        <p:txBody>
          <a:bodyPr/>
          <a:lstStyle/>
          <a:p>
            <a:r>
              <a:rPr lang="en-US" dirty="0"/>
              <a:t>Fully functional, responsive digital portfolio</a:t>
            </a:r>
          </a:p>
          <a:p>
            <a:r>
              <a:rPr lang="en-US" dirty="0"/>
              <a:t>✔ Smooth animations and interactivity</a:t>
            </a:r>
          </a:p>
          <a:p>
            <a:r>
              <a:rPr lang="en-US" dirty="0"/>
              <a:t>✔ Professional, modern layout design</a:t>
            </a:r>
          </a:p>
        </p:txBody>
      </p:sp>
    </p:spTree>
    <p:extLst>
      <p:ext uri="{BB962C8B-B14F-4D97-AF65-F5344CB8AC3E}">
        <p14:creationId xmlns:p14="http://schemas.microsoft.com/office/powerpoint/2010/main" val="814950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7B0DEE04-A605-AE98-4783-B7D1A1371FC2}"/>
              </a:ext>
            </a:extLst>
          </p:cNvPr>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1315821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Circuit</vt:lpstr>
      <vt:lpstr>Digital portfolio Front-END     web development </vt:lpstr>
      <vt:lpstr>Problem statement </vt:lpstr>
      <vt:lpstr>Project overview </vt:lpstr>
      <vt:lpstr>End users</vt:lpstr>
      <vt:lpstr>Tools and Technologies</vt:lpstr>
      <vt:lpstr>Portfolio Design and Layout</vt:lpstr>
      <vt:lpstr>Features and Functionality</vt:lpstr>
      <vt:lpstr>Results and Screenshots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vasanth59068@gmail.com</dc:creator>
  <cp:lastModifiedBy>vasanth59068@gmail.com</cp:lastModifiedBy>
  <cp:revision>19</cp:revision>
  <dcterms:created xsi:type="dcterms:W3CDTF">2025-04-04T23:57:56Z</dcterms:created>
  <dcterms:modified xsi:type="dcterms:W3CDTF">2025-08-27T12:52:19Z</dcterms:modified>
</cp:coreProperties>
</file>