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763D-864F-46BA-86BE-5B3E95AE1EAE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923B-BC15-49F2-A774-A56C3978C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2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763D-864F-46BA-86BE-5B3E95AE1EAE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923B-BC15-49F2-A774-A56C3978C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8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763D-864F-46BA-86BE-5B3E95AE1EAE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923B-BC15-49F2-A774-A56C3978C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6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763D-864F-46BA-86BE-5B3E95AE1EAE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923B-BC15-49F2-A774-A56C3978C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2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763D-864F-46BA-86BE-5B3E95AE1EAE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923B-BC15-49F2-A774-A56C3978C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6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763D-864F-46BA-86BE-5B3E95AE1EAE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923B-BC15-49F2-A774-A56C3978C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8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763D-864F-46BA-86BE-5B3E95AE1EAE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923B-BC15-49F2-A774-A56C3978C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9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763D-864F-46BA-86BE-5B3E95AE1EAE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923B-BC15-49F2-A774-A56C3978C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8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763D-864F-46BA-86BE-5B3E95AE1EAE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923B-BC15-49F2-A774-A56C3978C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8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763D-864F-46BA-86BE-5B3E95AE1EAE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923B-BC15-49F2-A774-A56C3978C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6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763D-864F-46BA-86BE-5B3E95AE1EAE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923B-BC15-49F2-A774-A56C3978C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9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E763D-864F-46BA-86BE-5B3E95AE1EAE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3923B-BC15-49F2-A774-A56C3978C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3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Devops Demo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SCM --- Software Configuration Management</a:t>
            </a:r>
          </a:p>
          <a:p>
            <a:r>
              <a:rPr lang="en-US" dirty="0" smtClean="0"/>
              <a:t>Tools: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eg</a:t>
            </a:r>
            <a:r>
              <a:rPr lang="en-US" dirty="0" smtClean="0"/>
              <a:t>- Subversion, GIT (GITHUB, GIT LAB) etc..</a:t>
            </a:r>
          </a:p>
          <a:p>
            <a:r>
              <a:rPr lang="en-US" dirty="0" smtClean="0"/>
              <a:t>SDLC   - Software Development Life Cycle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-&gt; RA -&gt; DESIGN -&gt; Development -&gt; QA -&gt; PREPROD -&gt; PROD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937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41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Devops 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Demo</dc:title>
  <dc:creator>vishnu reddy</dc:creator>
  <cp:lastModifiedBy>vishnu reddy</cp:lastModifiedBy>
  <cp:revision>2</cp:revision>
  <dcterms:created xsi:type="dcterms:W3CDTF">2020-08-12T12:50:07Z</dcterms:created>
  <dcterms:modified xsi:type="dcterms:W3CDTF">2020-08-13T00:59:04Z</dcterms:modified>
</cp:coreProperties>
</file>