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E7EF-378C-4F67-8739-CDC5C92C874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D665-BBDC-4218-A00D-EEE5D248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Protocol" TargetMode="External"/><Relationship Id="rId7" Type="http://schemas.openxmlformats.org/officeDocument/2006/relationships/hyperlink" Target="https://en.wikipedia.org/wiki/Network_address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Identification_(information)" TargetMode="External"/><Relationship Id="rId5" Type="http://schemas.openxmlformats.org/officeDocument/2006/relationships/hyperlink" Target="https://en.wikipedia.org/wiki/IP_address#cite_note-rfc791-2" TargetMode="External"/><Relationship Id="rId4" Type="http://schemas.openxmlformats.org/officeDocument/2006/relationships/hyperlink" Target="https://en.wikipedia.org/wiki/IP_address#cite_note-rfc760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network" TargetMode="External"/><Relationship Id="rId2" Type="http://schemas.openxmlformats.org/officeDocument/2006/relationships/hyperlink" Target="https://techterms.com/definition/hard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terms.com/definition/server" TargetMode="External"/><Relationship Id="rId5" Type="http://schemas.openxmlformats.org/officeDocument/2006/relationships/hyperlink" Target="https://techterms.com/definition/firewall" TargetMode="External"/><Relationship Id="rId4" Type="http://schemas.openxmlformats.org/officeDocument/2006/relationships/hyperlink" Target="https://techterms.com/definition/rou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0258" y="144589"/>
            <a:ext cx="9144000" cy="978041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Network Components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0258" y="1756373"/>
            <a:ext cx="9144000" cy="456294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/>
              <a:t>IP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An</a:t>
            </a:r>
            <a:r>
              <a:rPr lang="en-US" dirty="0"/>
              <a:t> </a:t>
            </a:r>
            <a:r>
              <a:rPr lang="en-US" b="1" dirty="0"/>
              <a:t>Internet Protocol address</a:t>
            </a:r>
            <a:r>
              <a:rPr lang="en-US" dirty="0"/>
              <a:t> (</a:t>
            </a:r>
            <a:r>
              <a:rPr lang="en-US" b="1" dirty="0"/>
              <a:t>IP address</a:t>
            </a:r>
            <a:r>
              <a:rPr lang="en-US" dirty="0"/>
              <a:t>) is a numerical label assigned to each device connected to a </a:t>
            </a:r>
            <a:r>
              <a:rPr lang="en-US" dirty="0">
                <a:hlinkClick r:id="rId2" tooltip="Computer network"/>
              </a:rPr>
              <a:t>computer network</a:t>
            </a:r>
            <a:r>
              <a:rPr lang="en-US" dirty="0"/>
              <a:t> that uses the </a:t>
            </a:r>
            <a:r>
              <a:rPr lang="en-US" dirty="0">
                <a:hlinkClick r:id="rId3" tooltip="Internet Protocol"/>
              </a:rPr>
              <a:t>Internet Protocol</a:t>
            </a:r>
            <a:r>
              <a:rPr lang="en-US" dirty="0"/>
              <a:t> for communication.</a:t>
            </a:r>
            <a:r>
              <a:rPr lang="en-US" baseline="30000" dirty="0">
                <a:hlinkClick r:id="rId4"/>
              </a:rPr>
              <a:t>[1]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 An IP address serves two main functions: host or network interface </a:t>
            </a:r>
            <a:r>
              <a:rPr lang="en-US" dirty="0">
                <a:hlinkClick r:id="rId6" tooltip="Identification (information)"/>
              </a:rPr>
              <a:t>identification</a:t>
            </a:r>
            <a:r>
              <a:rPr lang="en-US" dirty="0"/>
              <a:t> and location </a:t>
            </a:r>
            <a:r>
              <a:rPr lang="en-US" dirty="0" smtClean="0">
                <a:hlinkClick r:id="rId7" tooltip="Network address"/>
              </a:rPr>
              <a:t>addressing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smtClean="0"/>
              <a:t> </a:t>
            </a:r>
            <a:r>
              <a:rPr lang="en-US" sz="3600" b="1" dirty="0" smtClean="0"/>
              <a:t>Subnet mask</a:t>
            </a:r>
          </a:p>
          <a:p>
            <a:pPr algn="l"/>
            <a:endParaRPr lang="en-US" dirty="0" smtClean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 </a:t>
            </a:r>
            <a:r>
              <a:rPr lang="en-US" b="1" dirty="0"/>
              <a:t>subnet mask</a:t>
            </a:r>
            <a:r>
              <a:rPr lang="en-US" dirty="0"/>
              <a:t> is </a:t>
            </a:r>
            <a:r>
              <a:rPr lang="en-US" b="1" dirty="0"/>
              <a:t>used</a:t>
            </a:r>
            <a:r>
              <a:rPr lang="en-US" dirty="0"/>
              <a:t> to divide an IP address into two parts. One part identifies the host (computer), the other part identifies the network to which it belongs. To better understand how IP addresses and </a:t>
            </a:r>
            <a:r>
              <a:rPr lang="en-US" b="1" dirty="0"/>
              <a:t>subnet masks</a:t>
            </a:r>
            <a:r>
              <a:rPr lang="en-US" dirty="0"/>
              <a:t> work, look at an IP (Internet Protocol) address and see how it is organized</a:t>
            </a:r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2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Class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" b="4011"/>
          <a:stretch/>
        </p:blipFill>
        <p:spPr>
          <a:xfrm>
            <a:off x="2228144" y="1825625"/>
            <a:ext cx="7712561" cy="41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Gatway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gateway is a </a:t>
            </a:r>
            <a:r>
              <a:rPr lang="en-US" dirty="0">
                <a:hlinkClick r:id="rId2"/>
              </a:rPr>
              <a:t>hardware</a:t>
            </a:r>
            <a:r>
              <a:rPr lang="en-US" dirty="0"/>
              <a:t> device that acts as a "gate" between two </a:t>
            </a:r>
            <a:r>
              <a:rPr lang="en-US" dirty="0">
                <a:hlinkClick r:id="rId3"/>
              </a:rPr>
              <a:t>networks</a:t>
            </a:r>
            <a:r>
              <a:rPr lang="en-US" dirty="0"/>
              <a:t>. It may be a </a:t>
            </a:r>
            <a:r>
              <a:rPr lang="en-US" dirty="0">
                <a:hlinkClick r:id="rId4"/>
              </a:rPr>
              <a:t>router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firewall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server</a:t>
            </a:r>
            <a:r>
              <a:rPr lang="en-US" dirty="0"/>
              <a:t>, or other device that enables traffic to flow in and out of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&amp; DYNAMIC (DHCP)-----IP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static IP</a:t>
            </a:r>
            <a:r>
              <a:rPr lang="en-US" dirty="0"/>
              <a:t> address is simply an address that doesn't change. Once your device is assigned a </a:t>
            </a:r>
            <a:r>
              <a:rPr lang="en-US" b="1" dirty="0"/>
              <a:t>static IP</a:t>
            </a:r>
            <a:r>
              <a:rPr lang="en-US" dirty="0"/>
              <a:t> address, that number typically stays the same until the device is decommissioned or your network architecture changes. </a:t>
            </a:r>
            <a:r>
              <a:rPr lang="en-US" b="1" dirty="0"/>
              <a:t>Static IP</a:t>
            </a:r>
            <a:r>
              <a:rPr lang="en-US" dirty="0"/>
              <a:t> addresses generally are used by servers or other important equipment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DHCP: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dynamic IP</a:t>
            </a:r>
            <a:r>
              <a:rPr lang="en-US" dirty="0"/>
              <a:t> address is an </a:t>
            </a:r>
            <a:r>
              <a:rPr lang="en-US" b="1" dirty="0"/>
              <a:t>IP</a:t>
            </a:r>
            <a:r>
              <a:rPr lang="en-US" dirty="0"/>
              <a:t> address that changes from time to time unlike a static </a:t>
            </a:r>
            <a:r>
              <a:rPr lang="en-US" b="1" dirty="0"/>
              <a:t>IP</a:t>
            </a:r>
            <a:r>
              <a:rPr lang="en-US" dirty="0"/>
              <a:t> address. Most home networks are likely to have a </a:t>
            </a:r>
            <a:r>
              <a:rPr lang="en-US" b="1" dirty="0"/>
              <a:t>dynamic IP</a:t>
            </a:r>
            <a:r>
              <a:rPr lang="en-US" dirty="0"/>
              <a:t> address and the reason for this is because it is cost effective for Internet Service Providers (ISP's) to allocate </a:t>
            </a:r>
            <a:r>
              <a:rPr lang="en-US" b="1" dirty="0"/>
              <a:t>dynamic IP</a:t>
            </a:r>
            <a:r>
              <a:rPr lang="en-US" dirty="0"/>
              <a:t> addresses to their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.MAC add    -</a:t>
            </a:r>
            <a:r>
              <a:rPr lang="en-US" dirty="0" err="1" smtClean="0"/>
              <a:t>Uniq</a:t>
            </a:r>
            <a:r>
              <a:rPr lang="en-US" dirty="0" smtClean="0"/>
              <a:t> and never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Network Files and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Detection</a:t>
            </a:r>
          </a:p>
          <a:p>
            <a:r>
              <a:rPr lang="en-US" dirty="0" smtClean="0"/>
              <a:t>Assigning an IP Address</a:t>
            </a:r>
          </a:p>
          <a:p>
            <a:r>
              <a:rPr lang="en-US" dirty="0" smtClean="0"/>
              <a:t>Interface configuration files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nsswitch.conf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hots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</a:t>
            </a:r>
          </a:p>
          <a:p>
            <a:pPr marL="0" indent="0">
              <a:buNone/>
            </a:pPr>
            <a:r>
              <a:rPr lang="en-US" dirty="0" smtClean="0"/>
              <a:t>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/network-scripts</a:t>
            </a:r>
          </a:p>
          <a:p>
            <a:pPr marL="0" indent="0">
              <a:buNone/>
            </a:pPr>
            <a:r>
              <a:rPr lang="en-US" dirty="0" smtClean="0"/>
              <a:t>         -/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resolv.conf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Network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err="1" smtClean="0"/>
              <a:t>Ifup</a:t>
            </a:r>
            <a:r>
              <a:rPr lang="en-US" dirty="0" smtClean="0"/>
              <a:t> &amp; </a:t>
            </a:r>
            <a:r>
              <a:rPr lang="en-US" dirty="0" err="1" smtClean="0"/>
              <a:t>ifdown</a:t>
            </a:r>
            <a:endParaRPr lang="en-US" dirty="0" smtClean="0"/>
          </a:p>
          <a:p>
            <a:r>
              <a:rPr lang="en-US" dirty="0" err="1" smtClean="0"/>
              <a:t>Netstate</a:t>
            </a:r>
            <a:endParaRPr lang="en-US" dirty="0" smtClean="0"/>
          </a:p>
          <a:p>
            <a:r>
              <a:rPr lang="en-US" dirty="0" err="1" smtClean="0"/>
              <a:t>Tcpdump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69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Network Components</vt:lpstr>
      <vt:lpstr>IP Class </vt:lpstr>
      <vt:lpstr>Gatway </vt:lpstr>
      <vt:lpstr>STATIC &amp; DYNAMIC (DHCP)-----IP</vt:lpstr>
      <vt:lpstr>Interface</vt:lpstr>
      <vt:lpstr>Network Files and Commands</vt:lpstr>
      <vt:lpstr>Network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Components</dc:title>
  <dc:creator>vishnu reddy</dc:creator>
  <cp:lastModifiedBy>vishnu reddy</cp:lastModifiedBy>
  <cp:revision>11</cp:revision>
  <dcterms:created xsi:type="dcterms:W3CDTF">2020-07-20T06:33:43Z</dcterms:created>
  <dcterms:modified xsi:type="dcterms:W3CDTF">2020-08-03T02:48:24Z</dcterms:modified>
</cp:coreProperties>
</file>