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84"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VISHNUDHARSHAN G</a:t>
            </a:r>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a:t>
            </a:r>
            <a:r>
              <a:rPr lang="en-US" sz="2400" b="1">
                <a:ea typeface="Calibri"/>
                <a:cs typeface="Calibri"/>
                <a:sym typeface="Calibri"/>
              </a:rPr>
              <a:t> 2426j0883&amp;5BE0A286A92824CA7724BE6D6F9F2B33</a:t>
            </a:r>
          </a:p>
          <a:p>
            <a:pPr marL="457200" lvl="0" indent="-381000">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717</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Mohideen thowfiq D</cp:lastModifiedBy>
  <cp:revision>5</cp:revision>
  <dcterms:modified xsi:type="dcterms:W3CDTF">2025-09-20T08:47:23Z</dcterms:modified>
</cp:coreProperties>
</file>