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59" r:id="rId3"/>
    <p:sldId id="460" r:id="rId4"/>
    <p:sldId id="461" r:id="rId5"/>
    <p:sldId id="463" r:id="rId6"/>
    <p:sldId id="462" r:id="rId7"/>
    <p:sldId id="46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MessageProducerApplication.java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MessageReceiver.java</a:t>
            </a:r>
            <a:endParaRPr lang="en-US" sz="1200" dirty="0"/>
          </a:p>
        </p:txBody>
      </p:sp>
      <p:pic>
        <p:nvPicPr>
          <p:cNvPr id="9" name="Picture 2" descr="Image result for activem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22" y="3650337"/>
            <a:ext cx="1530398" cy="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JMS </a:t>
            </a:r>
            <a:r>
              <a:rPr lang="en-US" sz="1200" dirty="0"/>
              <a:t>ActiveMQ Example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4886325" cy="41814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75781" y="1219200"/>
            <a:ext cx="3810000" cy="2438400"/>
          </a:xfrm>
          <a:prstGeom prst="wedgeRoundRectCallout">
            <a:avLst>
              <a:gd name="adj1" fmla="val -63636"/>
              <a:gd name="adj2" fmla="val -192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spring-boot-starter-activemq</a:t>
            </a:r>
            <a:r>
              <a:rPr lang="en-US" sz="1200" dirty="0" smtClean="0"/>
              <a:t>: </a:t>
            </a:r>
            <a:r>
              <a:rPr lang="en-US" sz="1200" dirty="0"/>
              <a:t>It provides all the required dependencies to integrate JMS and </a:t>
            </a:r>
            <a:r>
              <a:rPr lang="en-US" sz="1200" dirty="0" err="1"/>
              <a:t>activemq</a:t>
            </a:r>
            <a:r>
              <a:rPr lang="en-US" sz="1200" dirty="0"/>
              <a:t> with spring boot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activemq-broker</a:t>
            </a:r>
            <a:r>
              <a:rPr lang="en-US" sz="1200" dirty="0" smtClean="0"/>
              <a:t>: </a:t>
            </a:r>
            <a:r>
              <a:rPr lang="en-US" sz="1200" dirty="0"/>
              <a:t>This provides embedded </a:t>
            </a:r>
            <a:r>
              <a:rPr lang="en-US" sz="1200" dirty="0" err="1"/>
              <a:t>activemq</a:t>
            </a:r>
            <a:r>
              <a:rPr lang="en-US" sz="1200" dirty="0"/>
              <a:t> in spring boot application. But since, we will be configuring our </a:t>
            </a:r>
            <a:r>
              <a:rPr lang="en-US" sz="1200" dirty="0" err="1"/>
              <a:t>activemq</a:t>
            </a:r>
            <a:r>
              <a:rPr lang="en-US" sz="1200" dirty="0"/>
              <a:t> outside the application we have commented it for time being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spring-boot-maven-plugin</a:t>
            </a:r>
            <a:r>
              <a:rPr lang="en-US" sz="1200" dirty="0" smtClean="0"/>
              <a:t>: </a:t>
            </a:r>
            <a:r>
              <a:rPr lang="en-US" sz="1200" dirty="0"/>
              <a:t>It will collect all the jar files present in the classpath and create a single executable jar.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JMS </a:t>
            </a:r>
            <a:r>
              <a:rPr lang="en-US" sz="1200" dirty="0"/>
              <a:t>ActiveMQ Example</a:t>
            </a:r>
          </a:p>
        </p:txBody>
      </p:sp>
    </p:spTree>
    <p:extLst>
      <p:ext uri="{BB962C8B-B14F-4D97-AF65-F5344CB8AC3E}">
        <p14:creationId xmlns:p14="http://schemas.microsoft.com/office/powerpoint/2010/main" val="1177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85276"/>
            <a:ext cx="3933825" cy="790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1219200" y="1413726"/>
            <a:ext cx="7315200" cy="533400"/>
          </a:xfrm>
          <a:prstGeom prst="wedgeRoundRectCallout">
            <a:avLst>
              <a:gd name="adj1" fmla="val -19673"/>
              <a:gd name="adj2" fmla="val 1455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Following is the </a:t>
            </a:r>
            <a:r>
              <a:rPr lang="en-US" sz="1200" dirty="0" err="1">
                <a:solidFill>
                  <a:srgbClr val="FF0000"/>
                </a:solidFill>
              </a:rPr>
              <a:t>application.properties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which has configurations for </a:t>
            </a:r>
            <a:r>
              <a:rPr lang="en-US" sz="1200" dirty="0" err="1"/>
              <a:t>activemq</a:t>
            </a:r>
            <a:r>
              <a:rPr lang="en-US" sz="1200" dirty="0"/>
              <a:t>. Here we are configuring the </a:t>
            </a:r>
            <a:r>
              <a:rPr lang="en-US" sz="1200" dirty="0" err="1"/>
              <a:t>tcp</a:t>
            </a:r>
            <a:r>
              <a:rPr lang="en-US" sz="1200" dirty="0"/>
              <a:t> broker </a:t>
            </a:r>
            <a:r>
              <a:rPr lang="en-US" sz="1200" dirty="0" err="1"/>
              <a:t>url</a:t>
            </a:r>
            <a:r>
              <a:rPr lang="en-US" sz="1200" dirty="0"/>
              <a:t> along with the username and password required to make </a:t>
            </a:r>
            <a:r>
              <a:rPr lang="en-US" sz="1200" dirty="0" err="1"/>
              <a:t>activemq</a:t>
            </a:r>
            <a:r>
              <a:rPr lang="en-US" sz="1200" dirty="0"/>
              <a:t> connection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JMS </a:t>
            </a:r>
            <a:r>
              <a:rPr lang="en-US" sz="1200" dirty="0"/>
              <a:t>ActiveMQ Example</a:t>
            </a:r>
          </a:p>
        </p:txBody>
      </p:sp>
    </p:spTree>
    <p:extLst>
      <p:ext uri="{BB962C8B-B14F-4D97-AF65-F5344CB8AC3E}">
        <p14:creationId xmlns:p14="http://schemas.microsoft.com/office/powerpoint/2010/main" val="16442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" y="1143000"/>
            <a:ext cx="5630862" cy="378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0595"/>
            <a:ext cx="4724400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81400" y="27801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JMS </a:t>
            </a:r>
            <a:r>
              <a:rPr lang="en-US" sz="1200" dirty="0"/>
              <a:t>ActiveMQ Example</a:t>
            </a:r>
          </a:p>
        </p:txBody>
      </p:sp>
    </p:spTree>
    <p:extLst>
      <p:ext uri="{BB962C8B-B14F-4D97-AF65-F5344CB8AC3E}">
        <p14:creationId xmlns:p14="http://schemas.microsoft.com/office/powerpoint/2010/main" val="16575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28600" y="685800"/>
            <a:ext cx="8686800" cy="990600"/>
          </a:xfrm>
          <a:prstGeom prst="flowChartAlternate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Message </a:t>
            </a:r>
            <a:r>
              <a:rPr lang="en-US" sz="1200" dirty="0"/>
              <a:t>receiver class </a:t>
            </a:r>
            <a:r>
              <a:rPr lang="en-US" sz="1200" dirty="0" smtClean="0"/>
              <a:t>is pretty </a:t>
            </a:r>
            <a:r>
              <a:rPr lang="en-US" sz="1200" dirty="0"/>
              <a:t>much simple class with single method with annotation</a:t>
            </a:r>
            <a:r>
              <a:rPr lang="en-US" sz="1200" dirty="0">
                <a:solidFill>
                  <a:srgbClr val="FF0000"/>
                </a:solidFill>
              </a:rPr>
              <a:t> @JmsListener</a:t>
            </a:r>
            <a:r>
              <a:rPr lang="en-US" sz="1200" dirty="0"/>
              <a:t>. </a:t>
            </a:r>
            <a:r>
              <a:rPr lang="en-US" sz="1200" dirty="0">
                <a:solidFill>
                  <a:srgbClr val="FF0000"/>
                </a:solidFill>
              </a:rPr>
              <a:t>@JmsListener</a:t>
            </a:r>
            <a:r>
              <a:rPr lang="en-US" sz="1200" dirty="0"/>
              <a:t> allows you to expose a method of a managed bean as a JMS listener endpoint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So whenever any message is available on configured queue (in this example queue name is </a:t>
            </a:r>
            <a:r>
              <a:rPr lang="en-US" sz="1200" dirty="0" smtClean="0"/>
              <a:t>“</a:t>
            </a:r>
            <a:r>
              <a:rPr lang="en-US" sz="1200" dirty="0" err="1">
                <a:solidFill>
                  <a:srgbClr val="FF0000"/>
                </a:solidFill>
              </a:rPr>
              <a:t>message_queue</a:t>
            </a:r>
            <a:r>
              <a:rPr lang="en-US" sz="1200" dirty="0" smtClean="0"/>
              <a:t>”), </a:t>
            </a:r>
            <a:r>
              <a:rPr lang="en-US" sz="1200" dirty="0"/>
              <a:t>annotated method (i.e. </a:t>
            </a:r>
            <a:r>
              <a:rPr lang="en-US" sz="1200" dirty="0" err="1">
                <a:solidFill>
                  <a:srgbClr val="FF0000"/>
                </a:solidFill>
              </a:rPr>
              <a:t>receiveMessage</a:t>
            </a:r>
            <a:r>
              <a:rPr lang="en-US" sz="1200" dirty="0"/>
              <a:t>) will be invoked.</a:t>
            </a:r>
          </a:p>
          <a:p>
            <a:pPr algn="ctr"/>
            <a:endParaRPr 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" y="2286000"/>
            <a:ext cx="3198812" cy="16296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4625494" cy="25733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3505200" y="35739"/>
            <a:ext cx="2474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JMS </a:t>
            </a:r>
            <a:r>
              <a:rPr lang="en-US" sz="1200" dirty="0"/>
              <a:t>ActiveMQ Example</a:t>
            </a:r>
          </a:p>
        </p:txBody>
      </p:sp>
    </p:spTree>
    <p:extLst>
      <p:ext uri="{BB962C8B-B14F-4D97-AF65-F5344CB8AC3E}">
        <p14:creationId xmlns:p14="http://schemas.microsoft.com/office/powerpoint/2010/main" val="366160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4" y="465138"/>
            <a:ext cx="5277576" cy="44210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127" y="14362"/>
            <a:ext cx="2572735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27" y="14362"/>
            <a:ext cx="2572735" cy="40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617538"/>
            <a:ext cx="869320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83627</TotalTime>
  <Words>184</Words>
  <Application>Microsoft Office PowerPoint</Application>
  <PresentationFormat>Custom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9312</cp:revision>
  <dcterms:created xsi:type="dcterms:W3CDTF">2006-08-16T00:00:00Z</dcterms:created>
  <dcterms:modified xsi:type="dcterms:W3CDTF">2019-10-18T05:17:10Z</dcterms:modified>
</cp:coreProperties>
</file>