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pt-BR" sz="3200" spc="-1" strike="noStrike">
              <a:latin typeface="Arial"/>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pt-BR" sz="3200" spc="-1" strike="noStrike">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pt-BR" sz="3200" spc="-1" strike="noStrike">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pt-BR" sz="3200" spc="-1" strike="noStrike">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pt-BR" sz="4400" spc="-1" strike="noStrike">
                <a:latin typeface="Arial"/>
              </a:rPr>
              <a:t>Click to edit the title text format</a:t>
            </a:r>
            <a:endParaRPr b="0" lang="pt-BR"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Click to edit the outline text format</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Second Outline Level</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Third Outline Level</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Fourth Outline Level</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Fifth Outline Level</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Sixth Outline Level</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Seventh Outline Level</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
          <p:cNvSpPr/>
          <p:nvPr/>
        </p:nvSpPr>
        <p:spPr>
          <a:xfrm>
            <a:off x="1440000" y="720000"/>
            <a:ext cx="9718560" cy="5693040"/>
          </a:xfrm>
          <a:prstGeom prst="rect">
            <a:avLst/>
          </a:prstGeom>
          <a:noFill/>
          <a:ln w="0">
            <a:noFill/>
          </a:ln>
        </p:spPr>
        <p:style>
          <a:lnRef idx="0"/>
          <a:fillRef idx="0"/>
          <a:effectRef idx="0"/>
          <a:fontRef idx="minor"/>
        </p:style>
        <p:txBody>
          <a:bodyPr lIns="90000" rIns="90000" tIns="45000" bIns="45000" anchor="t">
            <a:noAutofit/>
          </a:bodyPr>
          <a:p>
            <a:pPr>
              <a:lnSpc>
                <a:spcPct val="90000"/>
              </a:lnSpc>
              <a:spcBef>
                <a:spcPts val="1001"/>
              </a:spcBef>
              <a:buNone/>
            </a:pPr>
            <a:r>
              <a:rPr b="0" lang="ja-JP" sz="2400" spc="-1" strike="noStrike">
                <a:solidFill>
                  <a:srgbClr val="000000"/>
                </a:solidFill>
                <a:latin typeface="Meiryo UI"/>
                <a:ea typeface="Meiryo UI"/>
              </a:rPr>
              <a:t>ではパワポファイルをそのままアップロード可能だが、もちろんを使用すればやと同様にパワポのウィンドウに映ったものをそのまま学生に配信することができるが、画質音質の点でにはかなわないし、通信量の低さというの利点が失われてしまうおすすめの方法：通常のパワポファイル → 凝ったエフェクトアニメーションは削除し、更になどを使用して単純な表示、消去アニメーション部分を複数のスライドに分割 → 埋め込みムービーはそのまま放っておき、必要なものは、そのをパワポファイルに小さく書いておく → にエクスポート → これをにアップロード埋め込み動画のスライドに来ると、自動的にへのリンクが現れる。学生側ではに直接接続するので画質よく滑らかに再生できる</a:t>
            </a:r>
            <a:endParaRPr b="0" lang="pt-BR" sz="2400" spc="-1" strike="noStrike">
              <a:latin typeface="Arial"/>
            </a:endParaRPr>
          </a:p>
          <a:p>
            <a:pPr>
              <a:lnSpc>
                <a:spcPct val="90000"/>
              </a:lnSpc>
              <a:spcBef>
                <a:spcPts val="1001"/>
              </a:spcBef>
              <a:buNone/>
            </a:pPr>
            <a:endParaRPr b="0" lang="pt-BR"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1523880" y="646200"/>
            <a:ext cx="9140760" cy="1756080"/>
          </a:xfrm>
          <a:prstGeom prst="rect">
            <a:avLst/>
          </a:prstGeom>
          <a:noFill/>
          <a:ln w="0">
            <a:noFill/>
          </a:ln>
        </p:spPr>
        <p:style>
          <a:lnRef idx="0"/>
          <a:fillRef idx="0"/>
          <a:effectRef idx="0"/>
          <a:fontRef idx="minor"/>
        </p:style>
        <p:txBody>
          <a:bodyPr lIns="90000" rIns="90000" tIns="45000" bIns="45000" anchor="b">
            <a:normAutofit/>
          </a:bodyPr>
          <a:p>
            <a:pPr algn="ctr">
              <a:lnSpc>
                <a:spcPct val="90000"/>
              </a:lnSpc>
              <a:spcBef>
                <a:spcPts val="1001"/>
              </a:spcBef>
              <a:buNone/>
            </a:pPr>
            <a:r>
              <a:rPr b="0" lang="ja-JP" sz="6000" spc="-1" strike="noStrike">
                <a:solidFill>
                  <a:srgbClr val="000000"/>
                </a:solidFill>
                <a:latin typeface="Meiryo UI"/>
                <a:ea typeface="Meiryo UI"/>
              </a:rPr>
              <a:t>結構使える簡易投票機能</a:t>
            </a:r>
            <a:br>
              <a:rPr sz="1800"/>
            </a:br>
            <a:r>
              <a:rPr b="0" lang="ja-JP" sz="2800" spc="-1" strike="noStrike">
                <a:solidFill>
                  <a:srgbClr val="000000"/>
                </a:solidFill>
                <a:latin typeface="Meiryo UI"/>
                <a:ea typeface="Meiryo UI"/>
              </a:rPr>
              <a:t>（</a:t>
            </a:r>
            <a:r>
              <a:rPr b="0" lang="en-US" sz="2800" spc="-1" strike="noStrike">
                <a:solidFill>
                  <a:srgbClr val="000000"/>
                </a:solidFill>
                <a:latin typeface="Meiryo UI"/>
                <a:ea typeface="Meiryo UI"/>
              </a:rPr>
              <a:t>Zoom</a:t>
            </a:r>
            <a:r>
              <a:rPr b="0" lang="ja-JP" sz="2800" spc="-1" strike="noStrike">
                <a:solidFill>
                  <a:srgbClr val="000000"/>
                </a:solidFill>
                <a:latin typeface="Meiryo UI"/>
                <a:ea typeface="Meiryo UI"/>
              </a:rPr>
              <a:t>無料版にはない </a:t>
            </a:r>
            <a:r>
              <a:rPr b="0" lang="en-US" sz="2800" spc="-1" strike="noStrike">
                <a:solidFill>
                  <a:srgbClr val="000000"/>
                </a:solidFill>
                <a:latin typeface="Meiryo UI"/>
                <a:ea typeface="Meiryo UI"/>
              </a:rPr>
              <a:t>/ Teams</a:t>
            </a:r>
            <a:r>
              <a:rPr b="0" lang="ja-JP" sz="2800" spc="-1" strike="noStrike">
                <a:solidFill>
                  <a:srgbClr val="000000"/>
                </a:solidFill>
                <a:latin typeface="Meiryo UI"/>
                <a:ea typeface="Meiryo UI"/>
              </a:rPr>
              <a:t>では不可）</a:t>
            </a:r>
            <a:br>
              <a:rPr sz="2800"/>
            </a:br>
            <a:endParaRPr b="0" lang="pt-BR" sz="2800" spc="-1" strike="noStrike">
              <a:latin typeface="Arial"/>
            </a:endParaRPr>
          </a:p>
        </p:txBody>
      </p:sp>
      <p:sp>
        <p:nvSpPr>
          <p:cNvPr id="40" name="CustomShape 2"/>
          <p:cNvSpPr/>
          <p:nvPr/>
        </p:nvSpPr>
        <p:spPr>
          <a:xfrm>
            <a:off x="718560" y="1981080"/>
            <a:ext cx="10664640" cy="4586400"/>
          </a:xfrm>
          <a:prstGeom prst="rect">
            <a:avLst/>
          </a:prstGeom>
          <a:noFill/>
          <a:ln w="0">
            <a:noFill/>
          </a:ln>
        </p:spPr>
        <p:style>
          <a:lnRef idx="0"/>
          <a:fillRef idx="0"/>
          <a:effectRef idx="0"/>
          <a:fontRef idx="minor"/>
        </p:style>
        <p:txBody>
          <a:bodyPr lIns="90000" rIns="90000" tIns="45000" bIns="45000" anchor="t">
            <a:normAutofit/>
          </a:bodyPr>
          <a:p>
            <a:pPr marL="457200" indent="-455760">
              <a:lnSpc>
                <a:spcPct val="90000"/>
              </a:lnSpc>
              <a:spcBef>
                <a:spcPts val="1001"/>
              </a:spcBef>
              <a:buClr>
                <a:srgbClr val="000000"/>
              </a:buClr>
              <a:buFont typeface="Arial"/>
              <a:buChar char="•"/>
            </a:pPr>
            <a:r>
              <a:rPr b="0" lang="ja-JP" sz="2800" spc="-1" strike="noStrike">
                <a:solidFill>
                  <a:srgbClr val="000000"/>
                </a:solidFill>
                <a:latin typeface="Meiryo UI"/>
                <a:ea typeface="Meiryo UI"/>
              </a:rPr>
              <a:t>ただし選択肢は</a:t>
            </a:r>
            <a:r>
              <a:rPr b="0" lang="en-US" sz="2800" spc="-1" strike="noStrike">
                <a:solidFill>
                  <a:srgbClr val="000000"/>
                </a:solidFill>
                <a:latin typeface="Meiryo UI"/>
                <a:ea typeface="Meiryo UI"/>
              </a:rPr>
              <a:t>5</a:t>
            </a:r>
            <a:r>
              <a:rPr b="0" lang="ja-JP" sz="2800" spc="-1" strike="noStrike">
                <a:solidFill>
                  <a:srgbClr val="000000"/>
                </a:solidFill>
                <a:latin typeface="Meiryo UI"/>
                <a:ea typeface="Meiryo UI"/>
              </a:rPr>
              <a:t>つまで。</a:t>
            </a:r>
            <a:r>
              <a:rPr b="0" lang="en-US" sz="2800" spc="-1" strike="noStrike">
                <a:solidFill>
                  <a:srgbClr val="000000"/>
                </a:solidFill>
                <a:latin typeface="Meiryo UI"/>
                <a:ea typeface="Meiryo UI"/>
              </a:rPr>
              <a:t>A. B. C.</a:t>
            </a:r>
            <a:r>
              <a:rPr b="0" lang="ja-JP" sz="2800" spc="-1" strike="noStrike">
                <a:solidFill>
                  <a:srgbClr val="000000"/>
                </a:solidFill>
                <a:latin typeface="Meiryo UI"/>
                <a:ea typeface="Meiryo UI"/>
              </a:rPr>
              <a:t>や</a:t>
            </a:r>
            <a:r>
              <a:rPr b="0" lang="en-US" sz="2800" spc="-1" strike="noStrike">
                <a:solidFill>
                  <a:srgbClr val="000000"/>
                </a:solidFill>
                <a:latin typeface="Meiryo UI"/>
                <a:ea typeface="Meiryo UI"/>
              </a:rPr>
              <a:t>1. 2. 3.</a:t>
            </a:r>
            <a:r>
              <a:rPr b="0" lang="ja-JP" sz="2800" spc="-1" strike="noStrike">
                <a:solidFill>
                  <a:srgbClr val="000000"/>
                </a:solidFill>
                <a:latin typeface="Meiryo UI"/>
                <a:ea typeface="Meiryo UI"/>
              </a:rPr>
              <a:t>を自動的に読み取る。</a:t>
            </a:r>
            <a:endParaRPr b="0" lang="pt-BR" sz="2800" spc="-1" strike="noStrike">
              <a:latin typeface="Arial"/>
            </a:endParaRPr>
          </a:p>
          <a:p>
            <a:pPr marL="457200" indent="-455760">
              <a:lnSpc>
                <a:spcPct val="90000"/>
              </a:lnSpc>
              <a:spcBef>
                <a:spcPts val="1001"/>
              </a:spcBef>
              <a:buClr>
                <a:srgbClr val="000000"/>
              </a:buClr>
              <a:buFont typeface="Arial"/>
              <a:buChar char="•"/>
            </a:pPr>
            <a:r>
              <a:rPr b="0" lang="ja-JP" sz="2800" spc="-1" strike="noStrike">
                <a:solidFill>
                  <a:srgbClr val="000000"/>
                </a:solidFill>
                <a:latin typeface="Meiryo UI"/>
                <a:ea typeface="Meiryo UI"/>
              </a:rPr>
              <a:t>自由記述は不可、選択肢の説明も入れられない（</a:t>
            </a:r>
            <a:r>
              <a:rPr b="0" lang="en-US" sz="2800" spc="-1" strike="noStrike">
                <a:solidFill>
                  <a:srgbClr val="000000"/>
                </a:solidFill>
                <a:latin typeface="Meiryo UI"/>
                <a:ea typeface="Meiryo UI"/>
              </a:rPr>
              <a:t>3</a:t>
            </a:r>
            <a:r>
              <a:rPr b="0" lang="ja-JP" sz="2800" spc="-1" strike="noStrike">
                <a:solidFill>
                  <a:srgbClr val="000000"/>
                </a:solidFill>
                <a:latin typeface="Meiryo UI"/>
                <a:ea typeface="Meiryo UI"/>
              </a:rPr>
              <a:t>号機では可能）。</a:t>
            </a:r>
            <a:endParaRPr b="0" lang="pt-BR" sz="2800" spc="-1" strike="noStrike">
              <a:latin typeface="Arial"/>
            </a:endParaRPr>
          </a:p>
          <a:p>
            <a:pPr>
              <a:lnSpc>
                <a:spcPct val="90000"/>
              </a:lnSpc>
              <a:spcBef>
                <a:spcPts val="1001"/>
              </a:spcBef>
              <a:buNone/>
            </a:pPr>
            <a:endParaRPr b="0" lang="pt-BR" sz="2800" spc="-1" strike="noStrike">
              <a:latin typeface="Arial"/>
            </a:endParaRPr>
          </a:p>
          <a:p>
            <a:pPr>
              <a:lnSpc>
                <a:spcPct val="90000"/>
              </a:lnSpc>
              <a:spcBef>
                <a:spcPts val="1001"/>
              </a:spcBef>
              <a:buNone/>
            </a:pPr>
            <a:r>
              <a:rPr b="0" lang="ja-JP" sz="2800" spc="-1" strike="noStrike">
                <a:solidFill>
                  <a:srgbClr val="000000"/>
                </a:solidFill>
                <a:latin typeface="Meiryo UI"/>
                <a:ea typeface="Meiryo UI"/>
              </a:rPr>
              <a:t>質問例：庄原は田舎か？</a:t>
            </a:r>
            <a:endParaRPr b="0" lang="pt-BR" sz="2800" spc="-1" strike="noStrike">
              <a:latin typeface="Arial"/>
            </a:endParaRPr>
          </a:p>
          <a:p>
            <a:pPr marL="514440" indent="-513000">
              <a:lnSpc>
                <a:spcPct val="90000"/>
              </a:lnSpc>
              <a:spcBef>
                <a:spcPts val="1001"/>
              </a:spcBef>
              <a:buClr>
                <a:srgbClr val="000000"/>
              </a:buClr>
              <a:buFont typeface="Arial"/>
              <a:buAutoNum type="alphaUcPeriod"/>
            </a:pPr>
            <a:r>
              <a:rPr b="0" lang="ja-JP" sz="2800" spc="-1" strike="noStrike">
                <a:solidFill>
                  <a:srgbClr val="000000"/>
                </a:solidFill>
                <a:latin typeface="Meiryo UI"/>
                <a:ea typeface="Meiryo UI"/>
              </a:rPr>
              <a:t>はい</a:t>
            </a:r>
            <a:endParaRPr b="0" lang="pt-BR" sz="2800" spc="-1" strike="noStrike">
              <a:latin typeface="Arial"/>
            </a:endParaRPr>
          </a:p>
          <a:p>
            <a:pPr marL="514440" indent="-513000">
              <a:lnSpc>
                <a:spcPct val="90000"/>
              </a:lnSpc>
              <a:spcBef>
                <a:spcPts val="1001"/>
              </a:spcBef>
              <a:buClr>
                <a:srgbClr val="000000"/>
              </a:buClr>
              <a:buFont typeface="Arial"/>
              <a:buAutoNum type="alphaUcPeriod"/>
            </a:pPr>
            <a:r>
              <a:rPr b="0" lang="ja-JP" sz="2800" spc="-1" strike="noStrike">
                <a:solidFill>
                  <a:srgbClr val="000000"/>
                </a:solidFill>
                <a:latin typeface="Meiryo UI"/>
                <a:ea typeface="Meiryo UI"/>
              </a:rPr>
              <a:t>いいえ</a:t>
            </a:r>
            <a:endParaRPr b="0" lang="pt-BR" sz="2800" spc="-1" strike="noStrike">
              <a:latin typeface="Arial"/>
            </a:endParaRPr>
          </a:p>
          <a:p>
            <a:pPr marL="514440" indent="-513000">
              <a:lnSpc>
                <a:spcPct val="90000"/>
              </a:lnSpc>
              <a:spcBef>
                <a:spcPts val="1001"/>
              </a:spcBef>
              <a:buClr>
                <a:srgbClr val="000000"/>
              </a:buClr>
              <a:buFont typeface="Arial"/>
              <a:buAutoNum type="alphaUcPeriod"/>
            </a:pPr>
            <a:r>
              <a:rPr b="0" lang="ja-JP" sz="2800" spc="-1" strike="noStrike">
                <a:solidFill>
                  <a:srgbClr val="000000"/>
                </a:solidFill>
                <a:latin typeface="Meiryo UI"/>
                <a:ea typeface="Meiryo UI"/>
              </a:rPr>
              <a:t>どちらでもない</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1235520" y="504720"/>
            <a:ext cx="9717840" cy="1756080"/>
          </a:xfrm>
          <a:prstGeom prst="rect">
            <a:avLst/>
          </a:prstGeom>
          <a:noFill/>
          <a:ln w="0">
            <a:noFill/>
          </a:ln>
        </p:spPr>
        <p:style>
          <a:lnRef idx="0"/>
          <a:fillRef idx="0"/>
          <a:effectRef idx="0"/>
          <a:fontRef idx="minor"/>
        </p:style>
        <p:txBody>
          <a:bodyPr lIns="90000" rIns="90000" tIns="45000" bIns="45000" anchor="b">
            <a:normAutofit fontScale="79000"/>
          </a:bodyPr>
          <a:p>
            <a:pPr algn="ctr">
              <a:lnSpc>
                <a:spcPct val="90000"/>
              </a:lnSpc>
              <a:spcBef>
                <a:spcPts val="1001"/>
              </a:spcBef>
              <a:buNone/>
            </a:pPr>
            <a:r>
              <a:rPr b="0" lang="ja-JP" sz="4900" spc="-1" strike="noStrike">
                <a:solidFill>
                  <a:srgbClr val="000000"/>
                </a:solidFill>
                <a:latin typeface="Meiryo UI"/>
                <a:ea typeface="Meiryo UI"/>
              </a:rPr>
              <a:t>ネットワークにやさしい</a:t>
            </a:r>
            <a:r>
              <a:rPr b="0" lang="en-US" sz="4900" spc="-1" strike="noStrike">
                <a:solidFill>
                  <a:srgbClr val="000000"/>
                </a:solidFill>
                <a:latin typeface="Meiryo UI"/>
                <a:ea typeface="Meiryo UI"/>
              </a:rPr>
              <a:t>YouTube</a:t>
            </a:r>
            <a:r>
              <a:rPr b="0" lang="ja-JP" sz="4900" spc="-1" strike="noStrike">
                <a:solidFill>
                  <a:srgbClr val="000000"/>
                </a:solidFill>
                <a:latin typeface="Meiryo UI"/>
                <a:ea typeface="Meiryo UI"/>
              </a:rPr>
              <a:t>共有機能</a:t>
            </a:r>
            <a:br>
              <a:rPr sz="1800"/>
            </a:br>
            <a:r>
              <a:rPr b="0" lang="ja-JP" sz="2800" spc="-1" strike="noStrike">
                <a:solidFill>
                  <a:srgbClr val="000000"/>
                </a:solidFill>
                <a:latin typeface="Meiryo UI"/>
                <a:ea typeface="Meiryo UI"/>
              </a:rPr>
              <a:t>（</a:t>
            </a:r>
            <a:r>
              <a:rPr b="0" lang="en-US" sz="2800" spc="-1" strike="noStrike">
                <a:solidFill>
                  <a:srgbClr val="000000"/>
                </a:solidFill>
                <a:latin typeface="Meiryo UI"/>
                <a:ea typeface="Meiryo UI"/>
              </a:rPr>
              <a:t>Zoom</a:t>
            </a:r>
            <a:r>
              <a:rPr b="0" lang="ja-JP" sz="2800" spc="-1" strike="noStrike">
                <a:solidFill>
                  <a:srgbClr val="000000"/>
                </a:solidFill>
                <a:latin typeface="Meiryo UI"/>
                <a:ea typeface="Meiryo UI"/>
              </a:rPr>
              <a:t>、</a:t>
            </a:r>
            <a:r>
              <a:rPr b="0" lang="en-US" sz="2800" spc="-1" strike="noStrike">
                <a:solidFill>
                  <a:srgbClr val="000000"/>
                </a:solidFill>
                <a:latin typeface="Meiryo UI"/>
                <a:ea typeface="Meiryo UI"/>
              </a:rPr>
              <a:t>Teams</a:t>
            </a:r>
            <a:r>
              <a:rPr b="0" lang="ja-JP" sz="2800" spc="-1" strike="noStrike">
                <a:solidFill>
                  <a:srgbClr val="000000"/>
                </a:solidFill>
                <a:latin typeface="Meiryo UI"/>
                <a:ea typeface="Meiryo UI"/>
              </a:rPr>
              <a:t>では不可。画面共有でなら可能だが画質が悪い）</a:t>
            </a:r>
            <a:br>
              <a:rPr sz="2800"/>
            </a:br>
            <a:endParaRPr b="0" lang="pt-BR" sz="2800" spc="-1" strike="noStrike">
              <a:latin typeface="Arial"/>
            </a:endParaRPr>
          </a:p>
        </p:txBody>
      </p:sp>
      <p:sp>
        <p:nvSpPr>
          <p:cNvPr id="42" name="CustomShape 2"/>
          <p:cNvSpPr/>
          <p:nvPr/>
        </p:nvSpPr>
        <p:spPr>
          <a:xfrm>
            <a:off x="413640" y="2057400"/>
            <a:ext cx="11318040" cy="458640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1001"/>
              </a:spcBef>
              <a:buNone/>
            </a:pPr>
            <a:endParaRPr b="0" lang="pt-BR" sz="1800" spc="-1" strike="noStrike">
              <a:latin typeface="Arial"/>
            </a:endParaRPr>
          </a:p>
          <a:p>
            <a:pPr>
              <a:lnSpc>
                <a:spcPct val="90000"/>
              </a:lnSpc>
              <a:spcBef>
                <a:spcPts val="1001"/>
              </a:spcBef>
              <a:buNone/>
            </a:pPr>
            <a:r>
              <a:rPr b="0" lang="en-US" sz="2800" spc="-1" strike="noStrike">
                <a:solidFill>
                  <a:srgbClr val="000000"/>
                </a:solidFill>
                <a:latin typeface="Meiryo UI"/>
                <a:ea typeface="Meiryo UI"/>
              </a:rPr>
              <a:t>URL</a:t>
            </a:r>
            <a:r>
              <a:rPr b="0" lang="ja-JP" sz="2800" spc="-1" strike="noStrike">
                <a:solidFill>
                  <a:srgbClr val="000000"/>
                </a:solidFill>
                <a:latin typeface="Meiryo UI"/>
                <a:ea typeface="Meiryo UI"/>
              </a:rPr>
              <a:t>を自動的に読み取る</a:t>
            </a:r>
            <a:r>
              <a:rPr b="0" lang="en-US" sz="2800" spc="-1" strike="noStrike">
                <a:solidFill>
                  <a:srgbClr val="000000"/>
                </a:solidFill>
                <a:latin typeface="Meiryo UI"/>
                <a:ea typeface="Meiryo UI"/>
              </a:rPr>
              <a:t>	</a:t>
            </a:r>
            <a:r>
              <a:rPr b="0" lang="en-US" sz="2800" spc="-1" strike="noStrike">
                <a:solidFill>
                  <a:srgbClr val="000000"/>
                </a:solidFill>
                <a:latin typeface="Meiryo UI"/>
                <a:ea typeface="Meiryo UI"/>
              </a:rPr>
              <a:t>	</a:t>
            </a:r>
            <a:r>
              <a:rPr b="0" lang="en-US" sz="2000" spc="-1" strike="noStrike">
                <a:solidFill>
                  <a:srgbClr val="000000"/>
                </a:solidFill>
                <a:latin typeface="Meiryo UI"/>
                <a:ea typeface="Meiryo UI"/>
              </a:rPr>
              <a:t>https://youtu.be/ajNiow4596c</a:t>
            </a:r>
            <a:endParaRPr b="0" lang="pt-BR" sz="2000" spc="-1" strike="noStrike">
              <a:latin typeface="Arial"/>
            </a:endParaRPr>
          </a:p>
          <a:p>
            <a:pPr>
              <a:lnSpc>
                <a:spcPct val="90000"/>
              </a:lnSpc>
              <a:spcBef>
                <a:spcPts val="1001"/>
              </a:spcBef>
              <a:buNone/>
            </a:pPr>
            <a:endParaRPr b="0" lang="pt-BR" sz="2000" spc="-1" strike="noStrike">
              <a:latin typeface="Arial"/>
            </a:endParaRPr>
          </a:p>
          <a:p>
            <a:pPr>
              <a:lnSpc>
                <a:spcPct val="90000"/>
              </a:lnSpc>
              <a:spcBef>
                <a:spcPts val="1001"/>
              </a:spcBef>
              <a:buNone/>
            </a:pPr>
            <a:r>
              <a:rPr b="0" lang="ja-JP" sz="2800" spc="-1" strike="noStrike">
                <a:solidFill>
                  <a:srgbClr val="000000"/>
                </a:solidFill>
                <a:latin typeface="Meiryo UI"/>
                <a:ea typeface="Meiryo UI"/>
              </a:rPr>
              <a:t>途中からの再生も</a:t>
            </a:r>
            <a:r>
              <a:rPr b="0" lang="en-US" sz="2800" spc="-1" strike="noStrike">
                <a:solidFill>
                  <a:srgbClr val="000000"/>
                </a:solidFill>
                <a:latin typeface="Meiryo UI"/>
                <a:ea typeface="Meiryo UI"/>
              </a:rPr>
              <a:t>OK</a:t>
            </a:r>
            <a:r>
              <a:rPr b="0" lang="en-US" sz="2800" spc="-1" strike="noStrike">
                <a:solidFill>
                  <a:srgbClr val="000000"/>
                </a:solidFill>
                <a:latin typeface="Meiryo UI"/>
                <a:ea typeface="Meiryo UI"/>
              </a:rPr>
              <a:t>	</a:t>
            </a:r>
            <a:r>
              <a:rPr b="0" lang="en-US" sz="2800" spc="-1" strike="noStrike">
                <a:solidFill>
                  <a:srgbClr val="000000"/>
                </a:solidFill>
                <a:latin typeface="Meiryo UI"/>
                <a:ea typeface="Meiryo UI"/>
              </a:rPr>
              <a:t>	</a:t>
            </a:r>
            <a:r>
              <a:rPr b="0" lang="en-US" sz="2000" spc="-1" strike="noStrike">
                <a:solidFill>
                  <a:srgbClr val="000000"/>
                </a:solidFill>
                <a:latin typeface="Meiryo UI"/>
                <a:ea typeface="Meiryo UI"/>
              </a:rPr>
              <a:t>https://youtu.be/ajNiow4596c?t=60</a:t>
            </a:r>
            <a:endParaRPr b="0" lang="pt-BR" sz="2000" spc="-1" strike="noStrike">
              <a:latin typeface="Arial"/>
            </a:endParaRPr>
          </a:p>
          <a:p>
            <a:pPr>
              <a:lnSpc>
                <a:spcPct val="90000"/>
              </a:lnSpc>
              <a:spcBef>
                <a:spcPts val="1001"/>
              </a:spcBef>
              <a:buNone/>
            </a:pPr>
            <a:endParaRPr b="0" lang="pt-BR" sz="2000" spc="-1" strike="noStrike">
              <a:latin typeface="Arial"/>
            </a:endParaRPr>
          </a:p>
          <a:p>
            <a:pPr>
              <a:lnSpc>
                <a:spcPct val="90000"/>
              </a:lnSpc>
              <a:spcBef>
                <a:spcPts val="1001"/>
              </a:spcBef>
              <a:buNone/>
            </a:pPr>
            <a:r>
              <a:rPr b="0" lang="ja-JP" sz="2800" spc="-1" strike="noStrike">
                <a:solidFill>
                  <a:srgbClr val="000000"/>
                </a:solidFill>
                <a:latin typeface="Meiryo UI"/>
                <a:ea typeface="Meiryo UI"/>
              </a:rPr>
              <a:t>ウェブサイトを開くことも可能</a:t>
            </a:r>
            <a:r>
              <a:rPr b="0" lang="en-US" sz="2800" spc="-1" strike="noStrike">
                <a:solidFill>
                  <a:srgbClr val="000000"/>
                </a:solidFill>
                <a:latin typeface="Meiryo UI"/>
                <a:ea typeface="Meiryo UI"/>
              </a:rPr>
              <a:t>	</a:t>
            </a:r>
            <a:r>
              <a:rPr b="0" lang="en-US" sz="2000" spc="-1" strike="noStrike">
                <a:solidFill>
                  <a:srgbClr val="000000"/>
                </a:solidFill>
                <a:latin typeface="Meiryo UI"/>
                <a:ea typeface="Meiryo UI"/>
              </a:rPr>
              <a:t>https://www.pu-Hiroshima.ac.jp/</a:t>
            </a:r>
            <a:endParaRPr b="0" lang="pt-BR" sz="2000" spc="-1" strike="noStrike">
              <a:latin typeface="Arial"/>
            </a:endParaRPr>
          </a:p>
          <a:p>
            <a:pPr>
              <a:lnSpc>
                <a:spcPct val="90000"/>
              </a:lnSpc>
              <a:spcBef>
                <a:spcPts val="1001"/>
              </a:spcBef>
              <a:buNone/>
            </a:pPr>
            <a:endParaRPr b="0" lang="pt-BR" sz="2000" spc="-1" strike="noStrike">
              <a:latin typeface="Arial"/>
            </a:endParaRPr>
          </a:p>
          <a:p>
            <a:pPr>
              <a:lnSpc>
                <a:spcPct val="90000"/>
              </a:lnSpc>
              <a:spcBef>
                <a:spcPts val="1001"/>
              </a:spcBef>
              <a:buNone/>
            </a:pPr>
            <a:r>
              <a:rPr b="0" lang="ja-JP" sz="2800" spc="-1" strike="noStrike">
                <a:solidFill>
                  <a:srgbClr val="000000"/>
                </a:solidFill>
                <a:latin typeface="Meiryo UI"/>
                <a:ea typeface="Meiryo UI"/>
              </a:rPr>
              <a:t>透明な文字で書いても</a:t>
            </a:r>
            <a:r>
              <a:rPr b="0" lang="en-US" sz="2800" spc="-1" strike="noStrike">
                <a:solidFill>
                  <a:srgbClr val="000000"/>
                </a:solidFill>
                <a:latin typeface="Meiryo UI"/>
                <a:ea typeface="Meiryo UI"/>
              </a:rPr>
              <a:t>OK</a:t>
            </a:r>
            <a:r>
              <a:rPr b="0" lang="en-US" sz="2800" spc="-1" strike="noStrike">
                <a:solidFill>
                  <a:srgbClr val="000000"/>
                </a:solidFill>
                <a:latin typeface="Meiryo UI"/>
                <a:ea typeface="Meiryo UI"/>
              </a:rPr>
              <a:t>	</a:t>
            </a:r>
            <a:r>
              <a:rPr b="0" lang="en-US" sz="1600" spc="-1" strike="noStrike">
                <a:solidFill>
                  <a:srgbClr val="d0cece"/>
                </a:solidFill>
                <a:latin typeface="Meiryo UI"/>
                <a:ea typeface="Meiryo UI"/>
              </a:rPr>
              <a:t>https://www.maxonthenet.altervista.org/ppsplit.php</a:t>
            </a:r>
            <a:endParaRPr b="0" lang="pt-BR" sz="1600" spc="-1" strike="noStrike">
              <a:latin typeface="Arial"/>
            </a:endParaRPr>
          </a:p>
        </p:txBody>
      </p:sp>
      <p:sp>
        <p:nvSpPr>
          <p:cNvPr id="43" name="CustomShape 3"/>
          <p:cNvSpPr/>
          <p:nvPr/>
        </p:nvSpPr>
        <p:spPr>
          <a:xfrm>
            <a:off x="5040000" y="5399280"/>
            <a:ext cx="4873680" cy="3945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000" spc="-1" strike="noStrike">
                <a:solidFill>
                  <a:srgbClr val="000000"/>
                </a:solidFill>
                <a:latin typeface="Meiryo UI"/>
                <a:ea typeface="Meiryo UI"/>
              </a:rPr>
              <a:t>PPspliT</a:t>
            </a:r>
            <a:r>
              <a:rPr b="0" lang="ja-JP" sz="2000" spc="-1" strike="noStrike">
                <a:solidFill>
                  <a:srgbClr val="000000"/>
                </a:solidFill>
                <a:latin typeface="Meiryo UI"/>
                <a:ea typeface="Meiryo UI"/>
              </a:rPr>
              <a:t>プラグイン</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1235520" y="504720"/>
            <a:ext cx="9717840" cy="1756080"/>
          </a:xfrm>
          <a:prstGeom prst="rect">
            <a:avLst/>
          </a:prstGeom>
          <a:noFill/>
          <a:ln w="0">
            <a:noFill/>
          </a:ln>
        </p:spPr>
        <p:style>
          <a:lnRef idx="0"/>
          <a:fillRef idx="0"/>
          <a:effectRef idx="0"/>
          <a:fontRef idx="minor"/>
        </p:style>
        <p:txBody>
          <a:bodyPr lIns="90000" rIns="90000" tIns="45000" bIns="45000" anchor="b">
            <a:normAutofit fontScale="79000"/>
          </a:bodyPr>
          <a:p>
            <a:pPr algn="ctr">
              <a:lnSpc>
                <a:spcPct val="90000"/>
              </a:lnSpc>
              <a:spcBef>
                <a:spcPts val="1001"/>
              </a:spcBef>
              <a:buNone/>
            </a:pPr>
            <a:r>
              <a:rPr b="0" lang="ja-JP" sz="4900" spc="-1" strike="noStrike">
                <a:solidFill>
                  <a:srgbClr val="000000"/>
                </a:solidFill>
                <a:latin typeface="Meiryo UI"/>
                <a:ea typeface="Meiryo UI"/>
              </a:rPr>
              <a:t>ネットワークにやさしい</a:t>
            </a:r>
            <a:r>
              <a:rPr b="0" lang="en-US" sz="4900" spc="-1" strike="noStrike">
                <a:solidFill>
                  <a:srgbClr val="000000"/>
                </a:solidFill>
                <a:latin typeface="Meiryo UI"/>
                <a:ea typeface="Meiryo UI"/>
              </a:rPr>
              <a:t>YouTube</a:t>
            </a:r>
            <a:r>
              <a:rPr b="0" lang="ja-JP" sz="4900" spc="-1" strike="noStrike">
                <a:solidFill>
                  <a:srgbClr val="000000"/>
                </a:solidFill>
                <a:latin typeface="Meiryo UI"/>
                <a:ea typeface="Meiryo UI"/>
              </a:rPr>
              <a:t>共有機能</a:t>
            </a:r>
            <a:br>
              <a:rPr sz="1800"/>
            </a:br>
            <a:r>
              <a:rPr b="0" lang="ja-JP" sz="2800" spc="-1" strike="noStrike">
                <a:solidFill>
                  <a:srgbClr val="000000"/>
                </a:solidFill>
                <a:latin typeface="Meiryo UI"/>
                <a:ea typeface="Meiryo UI"/>
              </a:rPr>
              <a:t>（</a:t>
            </a:r>
            <a:r>
              <a:rPr b="0" lang="en-US" sz="2800" spc="-1" strike="noStrike">
                <a:solidFill>
                  <a:srgbClr val="000000"/>
                </a:solidFill>
                <a:latin typeface="Meiryo UI"/>
                <a:ea typeface="Meiryo UI"/>
              </a:rPr>
              <a:t>Zoom</a:t>
            </a:r>
            <a:r>
              <a:rPr b="0" lang="ja-JP" sz="2800" spc="-1" strike="noStrike">
                <a:solidFill>
                  <a:srgbClr val="000000"/>
                </a:solidFill>
                <a:latin typeface="Meiryo UI"/>
                <a:ea typeface="Meiryo UI"/>
              </a:rPr>
              <a:t>、</a:t>
            </a:r>
            <a:r>
              <a:rPr b="0" lang="en-US" sz="2800" spc="-1" strike="noStrike">
                <a:solidFill>
                  <a:srgbClr val="000000"/>
                </a:solidFill>
                <a:latin typeface="Meiryo UI"/>
                <a:ea typeface="Meiryo UI"/>
              </a:rPr>
              <a:t>Teams</a:t>
            </a:r>
            <a:r>
              <a:rPr b="0" lang="ja-JP" sz="2800" spc="-1" strike="noStrike">
                <a:solidFill>
                  <a:srgbClr val="000000"/>
                </a:solidFill>
                <a:latin typeface="Meiryo UI"/>
                <a:ea typeface="Meiryo UI"/>
              </a:rPr>
              <a:t>では不可。画面共有でなら可能だが画質が悪い）</a:t>
            </a:r>
            <a:br>
              <a:rPr sz="2800"/>
            </a:br>
            <a:endParaRPr b="0" lang="pt-BR" sz="2800" spc="-1" strike="noStrike">
              <a:latin typeface="Arial"/>
            </a:endParaRPr>
          </a:p>
        </p:txBody>
      </p:sp>
      <p:sp>
        <p:nvSpPr>
          <p:cNvPr id="45" name="CustomShape 2"/>
          <p:cNvSpPr/>
          <p:nvPr/>
        </p:nvSpPr>
        <p:spPr>
          <a:xfrm>
            <a:off x="413640" y="2057400"/>
            <a:ext cx="11318040" cy="458640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1001"/>
              </a:spcBef>
              <a:buNone/>
            </a:pPr>
            <a:endParaRPr b="0" lang="pt-BR" sz="1800" spc="-1" strike="noStrike">
              <a:latin typeface="Arial"/>
            </a:endParaRPr>
          </a:p>
          <a:p>
            <a:pPr>
              <a:lnSpc>
                <a:spcPct val="90000"/>
              </a:lnSpc>
              <a:spcBef>
                <a:spcPts val="1001"/>
              </a:spcBef>
              <a:buNone/>
            </a:pPr>
            <a:endParaRPr b="0" lang="pt-BR" sz="1800" spc="-1" strike="noStrike">
              <a:latin typeface="Arial"/>
            </a:endParaRPr>
          </a:p>
          <a:p>
            <a:pPr>
              <a:lnSpc>
                <a:spcPct val="90000"/>
              </a:lnSpc>
              <a:spcBef>
                <a:spcPts val="1001"/>
              </a:spcBef>
              <a:buNone/>
            </a:pPr>
            <a:endParaRPr b="0" lang="pt-BR" sz="1800" spc="-1" strike="noStrike">
              <a:latin typeface="Arial"/>
            </a:endParaRPr>
          </a:p>
          <a:p>
            <a:pPr>
              <a:lnSpc>
                <a:spcPct val="90000"/>
              </a:lnSpc>
              <a:spcBef>
                <a:spcPts val="1001"/>
              </a:spcBef>
              <a:buNone/>
            </a:pPr>
            <a:r>
              <a:rPr b="0" lang="ja-JP" sz="2800" spc="-1" strike="noStrike">
                <a:solidFill>
                  <a:srgbClr val="000000"/>
                </a:solidFill>
                <a:latin typeface="Meiryo UI"/>
                <a:ea typeface="Meiryo UI"/>
              </a:rPr>
              <a:t>ウェブサイトを開くことも可能</a:t>
            </a:r>
            <a:r>
              <a:rPr b="0" lang="en-US" sz="2800" spc="-1" strike="noStrike">
                <a:solidFill>
                  <a:srgbClr val="000000"/>
                </a:solidFill>
                <a:latin typeface="Meiryo UI"/>
                <a:ea typeface="Meiryo UI"/>
              </a:rPr>
              <a:t>	</a:t>
            </a:r>
            <a:r>
              <a:rPr b="0" lang="en-US" sz="2000" spc="-1" strike="noStrike">
                <a:solidFill>
                  <a:srgbClr val="000000"/>
                </a:solidFill>
                <a:latin typeface="Meiryo UI"/>
                <a:ea typeface="Meiryo UI"/>
              </a:rPr>
              <a:t>https://www.pu-Hiroshima.ac.jp/</a:t>
            </a:r>
            <a:endParaRPr b="0" lang="pt-BR" sz="2000" spc="-1" strike="noStrike">
              <a:latin typeface="Arial"/>
            </a:endParaRPr>
          </a:p>
          <a:p>
            <a:pPr>
              <a:lnSpc>
                <a:spcPct val="90000"/>
              </a:lnSpc>
              <a:spcBef>
                <a:spcPts val="1001"/>
              </a:spcBef>
              <a:buNone/>
            </a:pPr>
            <a:endParaRPr b="0" lang="pt-BR" sz="2000" spc="-1" strike="noStrike">
              <a:latin typeface="Arial"/>
            </a:endParaRPr>
          </a:p>
          <a:p>
            <a:pPr>
              <a:lnSpc>
                <a:spcPct val="90000"/>
              </a:lnSpc>
              <a:spcBef>
                <a:spcPts val="1001"/>
              </a:spcBef>
              <a:buNone/>
            </a:pPr>
            <a:r>
              <a:rPr b="0" lang="ja-JP" sz="2800" spc="-1" strike="noStrike">
                <a:solidFill>
                  <a:srgbClr val="000000"/>
                </a:solidFill>
                <a:latin typeface="Meiryo UI"/>
                <a:ea typeface="Meiryo UI"/>
              </a:rPr>
              <a:t>透明な文字で書いても</a:t>
            </a:r>
            <a:r>
              <a:rPr b="0" lang="en-US" sz="2800" spc="-1" strike="noStrike">
                <a:solidFill>
                  <a:srgbClr val="000000"/>
                </a:solidFill>
                <a:latin typeface="Meiryo UI"/>
                <a:ea typeface="Meiryo UI"/>
              </a:rPr>
              <a:t>OK</a:t>
            </a:r>
            <a:r>
              <a:rPr b="0" lang="en-US" sz="2800" spc="-1" strike="noStrike">
                <a:solidFill>
                  <a:srgbClr val="000000"/>
                </a:solidFill>
                <a:latin typeface="Meiryo UI"/>
                <a:ea typeface="Meiryo UI"/>
              </a:rPr>
              <a:t>	</a:t>
            </a:r>
            <a:r>
              <a:rPr b="0" lang="en-US" sz="1600" spc="-1" strike="noStrike">
                <a:solidFill>
                  <a:srgbClr val="d0cece"/>
                </a:solidFill>
                <a:latin typeface="Meiryo UI"/>
                <a:ea typeface="Meiryo UI"/>
              </a:rPr>
              <a:t>https://www.maxonthenet.altervista.org/ppsplit.php</a:t>
            </a:r>
            <a:endParaRPr b="0" lang="pt-BR" sz="1600" spc="-1" strike="noStrike">
              <a:latin typeface="Arial"/>
            </a:endParaRPr>
          </a:p>
        </p:txBody>
      </p:sp>
      <p:sp>
        <p:nvSpPr>
          <p:cNvPr id="46" name="CustomShape 3"/>
          <p:cNvSpPr/>
          <p:nvPr/>
        </p:nvSpPr>
        <p:spPr>
          <a:xfrm>
            <a:off x="5040000" y="5399280"/>
            <a:ext cx="4873680" cy="3945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000" spc="-1" strike="noStrike">
                <a:solidFill>
                  <a:srgbClr val="000000"/>
                </a:solidFill>
                <a:latin typeface="Meiryo UI"/>
                <a:ea typeface="Meiryo UI"/>
              </a:rPr>
              <a:t>PPspliT</a:t>
            </a:r>
            <a:r>
              <a:rPr b="0" lang="ja-JP" sz="2000" spc="-1" strike="noStrike">
                <a:solidFill>
                  <a:srgbClr val="000000"/>
                </a:solidFill>
                <a:latin typeface="Meiryo UI"/>
                <a:ea typeface="Meiryo UI"/>
              </a:rPr>
              <a:t>プラグイン</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1440000" y="648000"/>
            <a:ext cx="9573480" cy="2949480"/>
          </a:xfrm>
          <a:prstGeom prst="rect">
            <a:avLst/>
          </a:prstGeom>
          <a:solidFill>
            <a:srgbClr val="3465a4"/>
          </a:solidFill>
          <a:ln w="0">
            <a:solidFill>
              <a:srgbClr val="3465a4"/>
            </a:solidFill>
          </a:ln>
        </p:spPr>
        <p:style>
          <a:lnRef idx="0"/>
          <a:fillRef idx="0"/>
          <a:effectRef idx="0"/>
          <a:fontRef idx="minor"/>
        </p:style>
      </p:sp>
      <p:sp>
        <p:nvSpPr>
          <p:cNvPr id="48" name="CustomShape 2"/>
          <p:cNvSpPr/>
          <p:nvPr/>
        </p:nvSpPr>
        <p:spPr>
          <a:xfrm>
            <a:off x="1368000" y="3096000"/>
            <a:ext cx="8997840" cy="1437840"/>
          </a:xfrm>
          <a:prstGeom prst="rect">
            <a:avLst/>
          </a:prstGeom>
          <a:solidFill>
            <a:srgbClr val="000000"/>
          </a:solidFill>
          <a:ln w="0">
            <a:solidFill>
              <a:srgbClr val="3465a4"/>
            </a:solidFill>
          </a:ln>
        </p:spPr>
        <p:style>
          <a:lnRef idx="0"/>
          <a:fillRef idx="0"/>
          <a:effectRef idx="0"/>
          <a:fontRef idx="minor"/>
        </p:style>
      </p:sp>
      <p:sp>
        <p:nvSpPr>
          <p:cNvPr id="49" name="CustomShape 3"/>
          <p:cNvSpPr/>
          <p:nvPr/>
        </p:nvSpPr>
        <p:spPr>
          <a:xfrm>
            <a:off x="1235520" y="504720"/>
            <a:ext cx="9717840" cy="1756080"/>
          </a:xfrm>
          <a:prstGeom prst="rect">
            <a:avLst/>
          </a:prstGeom>
          <a:noFill/>
          <a:ln w="0">
            <a:noFill/>
          </a:ln>
        </p:spPr>
        <p:style>
          <a:lnRef idx="0"/>
          <a:fillRef idx="0"/>
          <a:effectRef idx="0"/>
          <a:fontRef idx="minor"/>
        </p:style>
        <p:txBody>
          <a:bodyPr lIns="90000" rIns="90000" tIns="45000" bIns="45000" anchor="b">
            <a:normAutofit fontScale="81000"/>
          </a:bodyPr>
          <a:p>
            <a:pPr algn="ctr">
              <a:lnSpc>
                <a:spcPct val="90000"/>
              </a:lnSpc>
              <a:spcBef>
                <a:spcPts val="1001"/>
              </a:spcBef>
              <a:buNone/>
            </a:pPr>
            <a:r>
              <a:rPr b="0" lang="ja-JP" sz="4900" spc="-1" strike="noStrike">
                <a:solidFill>
                  <a:srgbClr val="ffffff"/>
                </a:solidFill>
                <a:latin typeface="ＭＳ ゴシック"/>
                <a:ea typeface="ＭＳ ゴシック"/>
              </a:rPr>
              <a:t>ネットワークにやさしい</a:t>
            </a:r>
            <a:r>
              <a:rPr b="0" lang="en-US" sz="4900" spc="-1" strike="noStrike">
                <a:solidFill>
                  <a:srgbClr val="ffffff"/>
                </a:solidFill>
                <a:latin typeface="ＭＳ ゴシック"/>
                <a:ea typeface="ＭＳ ゴシック"/>
              </a:rPr>
              <a:t>YouTube</a:t>
            </a:r>
            <a:r>
              <a:rPr b="0" lang="ja-JP" sz="4900" spc="-1" strike="noStrike">
                <a:solidFill>
                  <a:srgbClr val="ffffff"/>
                </a:solidFill>
                <a:latin typeface="ＭＳ ゴシック"/>
                <a:ea typeface="ＭＳ ゴシック"/>
              </a:rPr>
              <a:t>共有機能</a:t>
            </a:r>
            <a:br>
              <a:rPr sz="1800"/>
            </a:br>
            <a:r>
              <a:rPr b="0" lang="ja-JP" sz="2800" spc="-1" strike="noStrike">
                <a:solidFill>
                  <a:srgbClr val="ffffff"/>
                </a:solidFill>
                <a:latin typeface="ＭＳ ゴシック"/>
                <a:ea typeface="ＭＳ ゴシック"/>
              </a:rPr>
              <a:t>（</a:t>
            </a:r>
            <a:r>
              <a:rPr b="0" lang="en-US" sz="2800" spc="-1" strike="noStrike">
                <a:solidFill>
                  <a:srgbClr val="ffffff"/>
                </a:solidFill>
                <a:latin typeface="ＭＳ ゴシック"/>
                <a:ea typeface="ＭＳ ゴシック"/>
              </a:rPr>
              <a:t>Zoom</a:t>
            </a:r>
            <a:r>
              <a:rPr b="0" lang="ja-JP" sz="2800" spc="-1" strike="noStrike">
                <a:solidFill>
                  <a:srgbClr val="ffffff"/>
                </a:solidFill>
                <a:latin typeface="ＭＳ ゴシック"/>
                <a:ea typeface="ＭＳ ゴシック"/>
              </a:rPr>
              <a:t>、</a:t>
            </a:r>
            <a:r>
              <a:rPr b="0" lang="en-US" sz="2800" spc="-1" strike="noStrike">
                <a:solidFill>
                  <a:srgbClr val="ffffff"/>
                </a:solidFill>
                <a:latin typeface="ＭＳ ゴシック"/>
                <a:ea typeface="ＭＳ ゴシック"/>
              </a:rPr>
              <a:t>Teams</a:t>
            </a:r>
            <a:r>
              <a:rPr b="0" lang="ja-JP" sz="2800" spc="-1" strike="noStrike">
                <a:solidFill>
                  <a:srgbClr val="ffffff"/>
                </a:solidFill>
                <a:latin typeface="ＭＳ ゴシック"/>
                <a:ea typeface="ＭＳ ゴシック"/>
              </a:rPr>
              <a:t>では不可。画面共有でなら可能だが画質が悪い）</a:t>
            </a:r>
            <a:br>
              <a:rPr sz="2800"/>
            </a:br>
            <a:endParaRPr b="0" lang="pt-BR" sz="2800" spc="-1" strike="noStrike">
              <a:latin typeface="Arial"/>
            </a:endParaRPr>
          </a:p>
        </p:txBody>
      </p:sp>
      <p:sp>
        <p:nvSpPr>
          <p:cNvPr id="50" name="CustomShape 4"/>
          <p:cNvSpPr/>
          <p:nvPr/>
        </p:nvSpPr>
        <p:spPr>
          <a:xfrm>
            <a:off x="413640" y="2057400"/>
            <a:ext cx="11318040" cy="458640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1001"/>
              </a:spcBef>
              <a:buNone/>
            </a:pPr>
            <a:endParaRPr b="0" lang="pt-BR" sz="1800" spc="-1" strike="noStrike">
              <a:latin typeface="Arial"/>
            </a:endParaRPr>
          </a:p>
          <a:p>
            <a:pPr>
              <a:lnSpc>
                <a:spcPct val="90000"/>
              </a:lnSpc>
              <a:spcBef>
                <a:spcPts val="1001"/>
              </a:spcBef>
              <a:buNone/>
            </a:pPr>
            <a:r>
              <a:rPr b="0" lang="en-US" sz="2800" spc="-1" strike="noStrike">
                <a:solidFill>
                  <a:srgbClr val="000000"/>
                </a:solidFill>
                <a:latin typeface="Meiryo UI"/>
                <a:ea typeface="Meiryo UI"/>
              </a:rPr>
              <a:t>URL</a:t>
            </a:r>
            <a:r>
              <a:rPr b="0" lang="ja-JP" sz="2800" spc="-1" strike="noStrike">
                <a:solidFill>
                  <a:srgbClr val="000000"/>
                </a:solidFill>
                <a:latin typeface="Meiryo UI"/>
                <a:ea typeface="Meiryo UI"/>
              </a:rPr>
              <a:t>を</a:t>
            </a:r>
            <a:r>
              <a:rPr b="0" lang="ja-JP" sz="2800" spc="-1" strike="noStrike">
                <a:solidFill>
                  <a:srgbClr val="ffff6d"/>
                </a:solidFill>
                <a:latin typeface="Meiryo UI"/>
                <a:ea typeface="Meiryo UI"/>
              </a:rPr>
              <a:t>自動的</a:t>
            </a:r>
            <a:r>
              <a:rPr b="0" lang="ja-JP" sz="2800" spc="-1" strike="noStrike">
                <a:solidFill>
                  <a:srgbClr val="ffff00"/>
                </a:solidFill>
                <a:latin typeface="Meiryo UI"/>
                <a:ea typeface="Meiryo UI"/>
              </a:rPr>
              <a:t>に読み取る</a:t>
            </a:r>
            <a:r>
              <a:rPr b="0" lang="en-US" sz="2800" spc="-1" strike="noStrike">
                <a:solidFill>
                  <a:srgbClr val="ffff00"/>
                </a:solidFill>
                <a:latin typeface="Meiryo UI"/>
                <a:ea typeface="Meiryo UI"/>
              </a:rPr>
              <a:t>	</a:t>
            </a:r>
            <a:r>
              <a:rPr b="0" lang="en-US" sz="2800" spc="-1" strike="noStrike">
                <a:solidFill>
                  <a:srgbClr val="ffff00"/>
                </a:solidFill>
                <a:latin typeface="Meiryo UI"/>
                <a:ea typeface="Meiryo UI"/>
              </a:rPr>
              <a:t>	</a:t>
            </a:r>
            <a:r>
              <a:rPr b="0" lang="en-US" sz="2000" spc="-1" strike="noStrike">
                <a:solidFill>
                  <a:srgbClr val="ffff00"/>
                </a:solidFill>
                <a:latin typeface="Meiryo UI"/>
                <a:ea typeface="Meiryo UI"/>
              </a:rPr>
              <a:t>https://youtu.be/ajNiow4596c</a:t>
            </a:r>
            <a:endParaRPr b="0" lang="pt-BR" sz="2000" spc="-1" strike="noStrike">
              <a:latin typeface="Arial"/>
            </a:endParaRPr>
          </a:p>
          <a:p>
            <a:pPr>
              <a:lnSpc>
                <a:spcPct val="90000"/>
              </a:lnSpc>
              <a:spcBef>
                <a:spcPts val="1001"/>
              </a:spcBef>
              <a:buNone/>
            </a:pPr>
            <a:endParaRPr b="0" lang="pt-BR" sz="2000" spc="-1" strike="noStrike">
              <a:latin typeface="Arial"/>
            </a:endParaRPr>
          </a:p>
          <a:p>
            <a:pPr>
              <a:lnSpc>
                <a:spcPct val="90000"/>
              </a:lnSpc>
              <a:spcBef>
                <a:spcPts val="1001"/>
              </a:spcBef>
              <a:buNone/>
            </a:pPr>
            <a:r>
              <a:rPr b="0" lang="ja-JP" sz="2800" spc="-1" strike="noStrike">
                <a:solidFill>
                  <a:srgbClr val="000000"/>
                </a:solidFill>
                <a:latin typeface="Meiryo UI"/>
                <a:ea typeface="Meiryo UI"/>
              </a:rPr>
              <a:t>途中か</a:t>
            </a:r>
            <a:r>
              <a:rPr b="0" lang="ja-JP" sz="2800" spc="-1" strike="noStrike">
                <a:solidFill>
                  <a:srgbClr val="ffffff"/>
                </a:solidFill>
                <a:latin typeface="Meiryo UI"/>
                <a:ea typeface="Meiryo UI"/>
              </a:rPr>
              <a:t>らの再生も</a:t>
            </a:r>
            <a:r>
              <a:rPr b="0" lang="en-US" sz="2800" spc="-1" strike="noStrike">
                <a:solidFill>
                  <a:srgbClr val="ffffff"/>
                </a:solidFill>
                <a:latin typeface="Meiryo UI"/>
                <a:ea typeface="Meiryo UI"/>
              </a:rPr>
              <a:t>OK</a:t>
            </a:r>
            <a:r>
              <a:rPr b="0" lang="en-US" sz="2800" spc="-1" strike="noStrike">
                <a:solidFill>
                  <a:srgbClr val="ffffff"/>
                </a:solidFill>
                <a:latin typeface="Meiryo UI"/>
                <a:ea typeface="Meiryo UI"/>
              </a:rPr>
              <a:t>	</a:t>
            </a:r>
            <a:r>
              <a:rPr b="0" lang="en-US" sz="2800" spc="-1" strike="noStrike">
                <a:solidFill>
                  <a:srgbClr val="ffffff"/>
                </a:solidFill>
                <a:latin typeface="Meiryo UI"/>
                <a:ea typeface="Meiryo UI"/>
              </a:rPr>
              <a:t>	</a:t>
            </a:r>
            <a:r>
              <a:rPr b="0" lang="en-US" sz="2000" spc="-1" strike="noStrike">
                <a:solidFill>
                  <a:srgbClr val="ffffff"/>
                </a:solidFill>
                <a:latin typeface="Meiryo UI"/>
                <a:ea typeface="Meiryo UI"/>
              </a:rPr>
              <a:t>https://youtu.be/a</a:t>
            </a:r>
            <a:r>
              <a:rPr b="0" lang="en-US" sz="2000" spc="-1" strike="noStrike">
                <a:solidFill>
                  <a:srgbClr val="000000"/>
                </a:solidFill>
                <a:latin typeface="Meiryo UI"/>
                <a:ea typeface="Meiryo UI"/>
              </a:rPr>
              <a:t>jNiow4596c?t=60</a:t>
            </a:r>
            <a:endParaRPr b="0" lang="pt-BR" sz="2000" spc="-1" strike="noStrike">
              <a:latin typeface="Arial"/>
            </a:endParaRPr>
          </a:p>
          <a:p>
            <a:pPr>
              <a:lnSpc>
                <a:spcPct val="90000"/>
              </a:lnSpc>
              <a:spcBef>
                <a:spcPts val="1001"/>
              </a:spcBef>
              <a:buNone/>
            </a:pPr>
            <a:endParaRPr b="0" lang="pt-BR" sz="2000" spc="-1" strike="noStrike">
              <a:latin typeface="Arial"/>
            </a:endParaRPr>
          </a:p>
          <a:p>
            <a:pPr>
              <a:lnSpc>
                <a:spcPct val="90000"/>
              </a:lnSpc>
              <a:spcBef>
                <a:spcPts val="1001"/>
              </a:spcBef>
              <a:buNone/>
            </a:pPr>
            <a:endParaRPr b="0" lang="pt-BR" sz="2000" spc="-1" strike="noStrike">
              <a:latin typeface="Arial"/>
            </a:endParaRPr>
          </a:p>
        </p:txBody>
      </p:sp>
      <p:sp>
        <p:nvSpPr>
          <p:cNvPr id="51" name="CustomShape 5"/>
          <p:cNvSpPr/>
          <p:nvPr/>
        </p:nvSpPr>
        <p:spPr>
          <a:xfrm>
            <a:off x="5040000" y="5399280"/>
            <a:ext cx="4873680" cy="3945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000" spc="-1" strike="noStrike">
                <a:solidFill>
                  <a:srgbClr val="000000"/>
                </a:solidFill>
                <a:latin typeface="Meiryo UI"/>
                <a:ea typeface="Meiryo UI"/>
              </a:rPr>
              <a:t>PPspliT</a:t>
            </a:r>
            <a:r>
              <a:rPr b="0" lang="ja-JP" sz="2000" spc="-1" strike="noStrike">
                <a:solidFill>
                  <a:srgbClr val="000000"/>
                </a:solidFill>
                <a:latin typeface="Meiryo UI"/>
                <a:ea typeface="Meiryo UI"/>
              </a:rPr>
              <a:t>プラグイン</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540000" y="91800"/>
            <a:ext cx="10664640" cy="4586400"/>
          </a:xfrm>
          <a:prstGeom prst="rect">
            <a:avLst/>
          </a:prstGeom>
          <a:noFill/>
          <a:ln w="0">
            <a:noFill/>
          </a:ln>
        </p:spPr>
        <p:style>
          <a:lnRef idx="0"/>
          <a:fillRef idx="0"/>
          <a:effectRef idx="0"/>
          <a:fontRef idx="minor"/>
        </p:style>
        <p:txBody>
          <a:bodyPr lIns="90000" rIns="90000" tIns="45000" bIns="45000" anchor="t">
            <a:normAutofit fontScale="74000"/>
          </a:bodyPr>
          <a:p>
            <a:pPr>
              <a:lnSpc>
                <a:spcPct val="90000"/>
              </a:lnSpc>
              <a:spcBef>
                <a:spcPts val="1001"/>
              </a:spcBef>
              <a:buNone/>
            </a:pPr>
            <a:endParaRPr b="0" lang="pt-BR" sz="18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はい</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いいえ</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どちらでもない</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あいうえお</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各区けお</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ｋｓｋｓｌｋ</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かきくけ</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さしすせ</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たちつて</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なにぬねｍぽ</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はいｈじるえお</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はひふへほ</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かしひおｋしおいｓかお</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じゃｓぁｌｋｓｄじょあそお</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あそあおかおあおだこお</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ああｋどこｋはいお</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あいうえお</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なにぬねの</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ぱぽぷぺｋ</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ぱぴっぷぺぽ</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あああああああいい</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いいいいいいいいい</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えええええええええ</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おおおおおおおお</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んんんんんんんｎ</a:t>
            </a:r>
            <a:endParaRPr b="0" lang="pt-BR" sz="700" spc="-1" strike="noStrike">
              <a:latin typeface="Arial"/>
            </a:endParaRPr>
          </a:p>
          <a:p>
            <a:pPr marL="514440" indent="-513000">
              <a:lnSpc>
                <a:spcPct val="90000"/>
              </a:lnSpc>
              <a:spcBef>
                <a:spcPts val="1001"/>
              </a:spcBef>
              <a:buClr>
                <a:srgbClr val="000000"/>
              </a:buClr>
              <a:buFont typeface="Arial"/>
              <a:buAutoNum type="alphaUcPeriod"/>
            </a:pPr>
            <a:r>
              <a:rPr b="0" lang="en-US" sz="700" spc="-1" strike="noStrike">
                <a:solidFill>
                  <a:srgbClr val="000000"/>
                </a:solidFill>
                <a:latin typeface="Meiryo UI"/>
                <a:ea typeface="Meiryo UI"/>
              </a:rPr>
              <a:t> </a:t>
            </a:r>
            <a:endParaRPr b="0" lang="pt-BR" sz="7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57</TotalTime>
  <Application>LibreOffice/7.3.7.2$Linux_X86_64 LibreOffice_project/30$Build-2</Application>
  <AppVersion>15.0000</AppVersion>
  <Words>343</Words>
  <Paragraphs>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2020-10-05T12:12:01Z</dcterms:created>
  <dc:creator>菅　   裕</dc:creator>
  <dc:description/>
  <dc:language>ja-JP</dc:language>
  <cp:lastModifiedBy/>
  <dcterms:modified xsi:type="dcterms:W3CDTF">2023-08-11T10:36:33Z</dcterms:modified>
  <cp:revision>17</cp:revision>
  <dc:subject/>
  <dc:title>BBBサンプルスライド</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0</vt:i4>
  </property>
  <property fmtid="{D5CDD505-2E9C-101B-9397-08002B2CF9AE}" pid="7" name="PresentationFormat">
    <vt:lpwstr>ワイド画面</vt:lpwstr>
  </property>
  <property fmtid="{D5CDD505-2E9C-101B-9397-08002B2CF9AE}" pid="8" name="ScaleCrop">
    <vt:bool>0</vt:bool>
  </property>
  <property fmtid="{D5CDD505-2E9C-101B-9397-08002B2CF9AE}" pid="9" name="ShareDoc">
    <vt:bool>0</vt:bool>
  </property>
  <property fmtid="{D5CDD505-2E9C-101B-9397-08002B2CF9AE}" pid="10" name="Slides">
    <vt:i4>3</vt:i4>
  </property>
</Properties>
</file>