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4DC-414E-2FBB-24D9-31F8D76AC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40DCE-252A-B3E1-AFEA-2B2116303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25CD-B9B7-4CED-9A24-5E2AE912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A8CC-849A-0141-3817-B08B736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592A-CBEE-B167-45EA-27B2E8FC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1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DDD1-7F91-684D-94A6-43679461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E63B-9D4F-66AC-5076-048F4996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2E6D-205F-555D-5AE0-B4607670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1CC4-514C-A281-A9F7-F96AE161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817B-BA33-6ED0-F3AB-D334E487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2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D5133-3879-6379-82B7-B39D6B1AC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C08A9-1A10-E2AC-E92B-8AF88EA06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8FDEB-BC74-0519-56C7-67C8AA92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23146-2107-BF3F-C227-2FA2B9F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BC63-D732-64E0-D12A-1DE148C0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3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9BE6E0-C971-C0CA-9ACD-B79274EFDA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773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7E11-BD69-5F52-A372-A058BDB9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9551-6011-1FDC-F4D2-193ABB3F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4F4D-6F3C-A7AB-13E8-BFD2035F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07B6-075E-AB14-33B0-F1F569C6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A32D-76DE-098E-AF63-7F8544EF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5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2588-2FDC-E9EF-9DE6-CED81FA4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137D-07F1-0A48-4767-5EA1FB65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3F30-B0FA-9F6F-29F2-0313477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C0DE-5C03-B8B3-861B-ACCEAA0B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0A87-BB86-1212-2410-8416D2DA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1397-BF3F-C5D6-2DCC-91AC7553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822D-45A0-9AE1-B014-BEA466210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827E-D17A-F8D1-AA77-3782957F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9D132-55B6-2766-3645-EA55F814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EED96-24C1-B0A4-69F4-4969F2DD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7C830-C670-A22C-DE70-3E0887C5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1C20-CC38-D8AF-D100-E52380CD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312DF-7AA7-6AA5-4619-7295E04E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3AA17-85CA-FD21-E5D9-9E075BE7B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C702E-7150-9E54-1B19-C6B170FA0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AB28D-C104-A753-28A0-54D382B38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DB132-380C-2717-11E1-92E56013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D92AE-C85B-E38B-FF23-BCEFBAE4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03566-A98C-103D-9772-EBEF1AA4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5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2E23-E490-EA94-52E7-B1832B39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1C75-7D66-3169-C563-1E81A4AB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8B879-7F3A-DE0E-08AA-AA6087AE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7D868-7B6D-DDEA-8AB3-ED875C1D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2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DC35-F2E4-3564-2A6F-BEA9C5AC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26025-6C38-65D2-DE48-67CA640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6D913-63EB-DB25-9D18-2EF1FF26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97EF-D9B6-ACC6-8F83-F3CC2A46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17B0-676A-B22A-3834-138643CC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2464-40AB-EE87-9104-B3AE46CF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7D49D-70B9-EAC5-699B-6CA42641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5A65C-4189-9B51-6D10-56517C01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A4586-AD41-FCB5-D161-3FE97862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5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44E0-A9AF-5608-B705-3F59B299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7CB60-AA76-DD40-66F0-F0221C8C4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9869E-14C8-E029-117F-883762B1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785C4-76BC-5AAB-CBCF-66DB5C07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D7A27-DEA6-11F3-C853-B91121AA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6F93-8979-B5BB-AE4C-9FA69548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BAA98-C963-C5CF-9318-25AC1455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084A-7529-F2EE-5660-7ECBC38F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80159-4EF0-55E6-1838-15616AC3A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E1B6-65EC-4200-8396-EE3D641E8B1D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C6DA-82BF-5F85-78A2-5410DBB0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9EB3-E812-382B-F00E-DC9092264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6847203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E899C-DC15-EF83-9743-91BBB16D90D0}"/>
              </a:ext>
            </a:extLst>
          </p:cNvPr>
          <p:cNvSpPr txBox="1"/>
          <p:nvPr/>
        </p:nvSpPr>
        <p:spPr>
          <a:xfrm>
            <a:off x="719906" y="1885897"/>
            <a:ext cx="9558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sz="66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FitFuel</a:t>
            </a:r>
          </a:p>
          <a:p>
            <a:r>
              <a:rPr lang="en-US" altLang="ko-KR" sz="4800" spc="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Discover a </a:t>
            </a:r>
          </a:p>
          <a:p>
            <a:r>
              <a:rPr lang="en-US" altLang="ko-KR" sz="4800" spc="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Healthier You </a:t>
            </a:r>
            <a:endParaRPr lang="ko-KR" altLang="en-US" sz="3600" spc="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F429CA-C856-3B33-F6F1-15B00DA9FFC8}"/>
              </a:ext>
            </a:extLst>
          </p:cNvPr>
          <p:cNvGrpSpPr/>
          <p:nvPr/>
        </p:nvGrpSpPr>
        <p:grpSpPr>
          <a:xfrm>
            <a:off x="866910" y="4717328"/>
            <a:ext cx="1522998" cy="514367"/>
            <a:chOff x="889890" y="4977171"/>
            <a:chExt cx="1522998" cy="514367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840FC394-ED55-125E-6379-A8BE16F9CC89}"/>
                </a:ext>
              </a:extLst>
            </p:cNvPr>
            <p:cNvSpPr/>
            <p:nvPr/>
          </p:nvSpPr>
          <p:spPr>
            <a:xfrm>
              <a:off x="889891" y="5026667"/>
              <a:ext cx="1522997" cy="4648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A158C0-9A4C-9DFE-6D45-288F3B48C7D6}"/>
                </a:ext>
              </a:extLst>
            </p:cNvPr>
            <p:cNvSpPr txBox="1"/>
            <p:nvPr/>
          </p:nvSpPr>
          <p:spPr>
            <a:xfrm>
              <a:off x="889890" y="4977171"/>
              <a:ext cx="1522997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sz="1400">
                  <a:solidFill>
                    <a:schemeClr val="accent2"/>
                  </a:solidFill>
                </a:defRPr>
              </a:lvl1pPr>
            </a:lstStyle>
            <a:p>
              <a:pPr algn="ctr"/>
              <a:r>
                <a:rPr lang="pt-BR" altLang="ko-KR" sz="1800" spc="300" dirty="0">
                  <a:solidFill>
                    <a:schemeClr val="bg1"/>
                  </a:solidFill>
                </a:rPr>
                <a:t>TEAM 7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2F219EA-475D-7BF6-B5AB-41042A3D4CD5}"/>
              </a:ext>
            </a:extLst>
          </p:cNvPr>
          <p:cNvSpPr txBox="1"/>
          <p:nvPr/>
        </p:nvSpPr>
        <p:spPr>
          <a:xfrm>
            <a:off x="866911" y="5281191"/>
            <a:ext cx="2315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Vishnu Hidesh</a:t>
            </a:r>
          </a:p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Amith E K</a:t>
            </a:r>
          </a:p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Sharun T N</a:t>
            </a:r>
          </a:p>
        </p:txBody>
      </p:sp>
    </p:spTree>
    <p:extLst>
      <p:ext uri="{BB962C8B-B14F-4D97-AF65-F5344CB8AC3E}">
        <p14:creationId xmlns:p14="http://schemas.microsoft.com/office/powerpoint/2010/main" val="10559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6847203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E899C-DC15-EF83-9743-91BBB16D90D0}"/>
              </a:ext>
            </a:extLst>
          </p:cNvPr>
          <p:cNvSpPr txBox="1"/>
          <p:nvPr/>
        </p:nvSpPr>
        <p:spPr>
          <a:xfrm>
            <a:off x="719906" y="1885897"/>
            <a:ext cx="95580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sz="88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Second </a:t>
            </a:r>
          </a:p>
          <a:p>
            <a:r>
              <a:rPr lang="en-US" altLang="ko-KR" sz="88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Review</a:t>
            </a:r>
            <a:endParaRPr lang="ko-KR" altLang="en-US" sz="4800" spc="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4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0" y="2967566"/>
            <a:ext cx="12192000" cy="922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1" y="304427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</p:spTree>
    <p:extLst>
      <p:ext uri="{BB962C8B-B14F-4D97-AF65-F5344CB8AC3E}">
        <p14:creationId xmlns:p14="http://schemas.microsoft.com/office/powerpoint/2010/main" val="106865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</p:spTree>
    <p:extLst>
      <p:ext uri="{BB962C8B-B14F-4D97-AF65-F5344CB8AC3E}">
        <p14:creationId xmlns:p14="http://schemas.microsoft.com/office/powerpoint/2010/main" val="1596432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003E8-DCAE-D004-56CF-479BBCB93B5C}"/>
              </a:ext>
            </a:extLst>
          </p:cNvPr>
          <p:cNvSpPr/>
          <p:nvPr/>
        </p:nvSpPr>
        <p:spPr>
          <a:xfrm>
            <a:off x="748748" y="1364976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E1C3EF-3E2E-2BB2-227A-0F0004A71D40}"/>
              </a:ext>
            </a:extLst>
          </p:cNvPr>
          <p:cNvSpPr/>
          <p:nvPr/>
        </p:nvSpPr>
        <p:spPr>
          <a:xfrm>
            <a:off x="748748" y="2259498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575978-03DA-397F-C9E9-A32576B0AFD2}"/>
              </a:ext>
            </a:extLst>
          </p:cNvPr>
          <p:cNvSpPr/>
          <p:nvPr/>
        </p:nvSpPr>
        <p:spPr>
          <a:xfrm>
            <a:off x="748748" y="3154020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7C34E2-073E-2774-A2CF-AF887490F452}"/>
              </a:ext>
            </a:extLst>
          </p:cNvPr>
          <p:cNvSpPr/>
          <p:nvPr/>
        </p:nvSpPr>
        <p:spPr>
          <a:xfrm>
            <a:off x="748748" y="4048542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320693-D876-BF1B-E881-BF6332E621B3}"/>
              </a:ext>
            </a:extLst>
          </p:cNvPr>
          <p:cNvSpPr/>
          <p:nvPr/>
        </p:nvSpPr>
        <p:spPr>
          <a:xfrm>
            <a:off x="748748" y="4943064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997E9-F630-C35F-D3E2-906B386B0912}"/>
              </a:ext>
            </a:extLst>
          </p:cNvPr>
          <p:cNvSpPr/>
          <p:nvPr/>
        </p:nvSpPr>
        <p:spPr>
          <a:xfrm>
            <a:off x="748748" y="5837586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8A5150-885C-5CCE-EC5A-ADDC9FD99E79}"/>
              </a:ext>
            </a:extLst>
          </p:cNvPr>
          <p:cNvSpPr/>
          <p:nvPr/>
        </p:nvSpPr>
        <p:spPr>
          <a:xfrm>
            <a:off x="8698395" y="1364976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57A61F-5073-12E3-C573-BE996CEA53FD}"/>
              </a:ext>
            </a:extLst>
          </p:cNvPr>
          <p:cNvSpPr/>
          <p:nvPr/>
        </p:nvSpPr>
        <p:spPr>
          <a:xfrm>
            <a:off x="8698395" y="2259498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183B41-1EC0-C075-8A60-E12C5EF4193D}"/>
              </a:ext>
            </a:extLst>
          </p:cNvPr>
          <p:cNvSpPr/>
          <p:nvPr/>
        </p:nvSpPr>
        <p:spPr>
          <a:xfrm>
            <a:off x="8698395" y="3154020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38D75D-5187-89C4-659D-2EDFB5471D02}"/>
              </a:ext>
            </a:extLst>
          </p:cNvPr>
          <p:cNvSpPr/>
          <p:nvPr/>
        </p:nvSpPr>
        <p:spPr>
          <a:xfrm>
            <a:off x="8698395" y="4048542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B9936A-973A-5EB6-D060-A2B12001DD81}"/>
              </a:ext>
            </a:extLst>
          </p:cNvPr>
          <p:cNvSpPr/>
          <p:nvPr/>
        </p:nvSpPr>
        <p:spPr>
          <a:xfrm>
            <a:off x="8698395" y="4943064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877F43-3605-500D-9535-AC76E62CFF87}"/>
              </a:ext>
            </a:extLst>
          </p:cNvPr>
          <p:cNvSpPr/>
          <p:nvPr/>
        </p:nvSpPr>
        <p:spPr>
          <a:xfrm>
            <a:off x="8698395" y="5837586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51B399-A0CC-2E45-A89B-91B36AD0EF4B}"/>
              </a:ext>
            </a:extLst>
          </p:cNvPr>
          <p:cNvSpPr/>
          <p:nvPr/>
        </p:nvSpPr>
        <p:spPr>
          <a:xfrm>
            <a:off x="5088834" y="2491409"/>
            <a:ext cx="2014330" cy="2902226"/>
          </a:xfrm>
          <a:prstGeom prst="round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B46D7F7-E769-DDBD-A14B-9111E44DF6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64" y="2568899"/>
            <a:ext cx="3346174" cy="23364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3226AA-CED6-940A-83AF-9BF62DBD37ED}"/>
              </a:ext>
            </a:extLst>
          </p:cNvPr>
          <p:cNvSpPr txBox="1"/>
          <p:nvPr/>
        </p:nvSpPr>
        <p:spPr>
          <a:xfrm>
            <a:off x="5227983" y="4874777"/>
            <a:ext cx="175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19701B-14F2-4A96-C271-1FF1C3BF7933}"/>
              </a:ext>
            </a:extLst>
          </p:cNvPr>
          <p:cNvCxnSpPr>
            <a:endCxn id="14" idx="2"/>
          </p:cNvCxnSpPr>
          <p:nvPr/>
        </p:nvCxnSpPr>
        <p:spPr>
          <a:xfrm flipV="1">
            <a:off x="7109791" y="1718460"/>
            <a:ext cx="1588604" cy="219755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E9A942-9F6C-2040-A3AA-8DD9D2EF1513}"/>
              </a:ext>
            </a:extLst>
          </p:cNvPr>
          <p:cNvCxnSpPr>
            <a:endCxn id="15" idx="2"/>
          </p:cNvCxnSpPr>
          <p:nvPr/>
        </p:nvCxnSpPr>
        <p:spPr>
          <a:xfrm flipV="1">
            <a:off x="7103164" y="2612982"/>
            <a:ext cx="1595231" cy="135030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0286DA-DD3A-96BF-BCB8-3C8F037338EB}"/>
              </a:ext>
            </a:extLst>
          </p:cNvPr>
          <p:cNvCxnSpPr>
            <a:endCxn id="16" idx="2"/>
          </p:cNvCxnSpPr>
          <p:nvPr/>
        </p:nvCxnSpPr>
        <p:spPr>
          <a:xfrm flipV="1">
            <a:off x="7103164" y="3507504"/>
            <a:ext cx="1595231" cy="48600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2E6E1B-4DDC-2790-4A68-290B80541EE9}"/>
              </a:ext>
            </a:extLst>
          </p:cNvPr>
          <p:cNvCxnSpPr>
            <a:endCxn id="17" idx="2"/>
          </p:cNvCxnSpPr>
          <p:nvPr/>
        </p:nvCxnSpPr>
        <p:spPr>
          <a:xfrm>
            <a:off x="7109791" y="4040773"/>
            <a:ext cx="1588604" cy="36125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F3D83F-79F2-CCFF-0D43-40056D6F96A9}"/>
              </a:ext>
            </a:extLst>
          </p:cNvPr>
          <p:cNvCxnSpPr>
            <a:endCxn id="18" idx="2"/>
          </p:cNvCxnSpPr>
          <p:nvPr/>
        </p:nvCxnSpPr>
        <p:spPr>
          <a:xfrm>
            <a:off x="7103164" y="4057029"/>
            <a:ext cx="1595231" cy="123951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1CAF6-F8B7-65BE-EEC4-127E665FCA02}"/>
              </a:ext>
            </a:extLst>
          </p:cNvPr>
          <p:cNvCxnSpPr>
            <a:endCxn id="19" idx="2"/>
          </p:cNvCxnSpPr>
          <p:nvPr/>
        </p:nvCxnSpPr>
        <p:spPr>
          <a:xfrm>
            <a:off x="7103164" y="4061303"/>
            <a:ext cx="1595231" cy="2129767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57A420-2A25-1D65-0F42-7A824C35C7F6}"/>
              </a:ext>
            </a:extLst>
          </p:cNvPr>
          <p:cNvCxnSpPr>
            <a:endCxn id="6" idx="6"/>
          </p:cNvCxnSpPr>
          <p:nvPr/>
        </p:nvCxnSpPr>
        <p:spPr>
          <a:xfrm flipH="1" flipV="1">
            <a:off x="3326296" y="1718460"/>
            <a:ext cx="1762538" cy="2197557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4CA66C-E93E-FF14-6FD6-610F56289C14}"/>
              </a:ext>
            </a:extLst>
          </p:cNvPr>
          <p:cNvCxnSpPr>
            <a:endCxn id="8" idx="6"/>
          </p:cNvCxnSpPr>
          <p:nvPr/>
        </p:nvCxnSpPr>
        <p:spPr>
          <a:xfrm flipH="1" flipV="1">
            <a:off x="3326296" y="2612982"/>
            <a:ext cx="1762538" cy="135030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043A28-0A4E-4F66-2765-150E9F1297F2}"/>
              </a:ext>
            </a:extLst>
          </p:cNvPr>
          <p:cNvCxnSpPr>
            <a:endCxn id="10" idx="6"/>
          </p:cNvCxnSpPr>
          <p:nvPr/>
        </p:nvCxnSpPr>
        <p:spPr>
          <a:xfrm flipH="1" flipV="1">
            <a:off x="3326296" y="3507504"/>
            <a:ext cx="1762538" cy="45577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713D0B-D6D0-4B9B-3B77-734FC0095295}"/>
              </a:ext>
            </a:extLst>
          </p:cNvPr>
          <p:cNvCxnSpPr>
            <a:endCxn id="11" idx="6"/>
          </p:cNvCxnSpPr>
          <p:nvPr/>
        </p:nvCxnSpPr>
        <p:spPr>
          <a:xfrm flipH="1">
            <a:off x="3326296" y="3963283"/>
            <a:ext cx="1762538" cy="43874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5EAEFA-AA00-B3E0-F033-B28924833877}"/>
              </a:ext>
            </a:extLst>
          </p:cNvPr>
          <p:cNvCxnSpPr/>
          <p:nvPr/>
        </p:nvCxnSpPr>
        <p:spPr>
          <a:xfrm flipH="1">
            <a:off x="3326296" y="3963283"/>
            <a:ext cx="1762538" cy="133326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351E34-983E-BDDF-AE2B-C05C448C82D3}"/>
              </a:ext>
            </a:extLst>
          </p:cNvPr>
          <p:cNvCxnSpPr>
            <a:endCxn id="13" idx="6"/>
          </p:cNvCxnSpPr>
          <p:nvPr/>
        </p:nvCxnSpPr>
        <p:spPr>
          <a:xfrm flipH="1">
            <a:off x="3326296" y="3963283"/>
            <a:ext cx="1762538" cy="2227787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5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DFD Level 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0F0682-A7F3-BC0D-D7B1-A1C016890695}"/>
              </a:ext>
            </a:extLst>
          </p:cNvPr>
          <p:cNvSpPr/>
          <p:nvPr/>
        </p:nvSpPr>
        <p:spPr>
          <a:xfrm>
            <a:off x="7323667" y="2599266"/>
            <a:ext cx="2091268" cy="20912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FitFuel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23E1CF-9A05-D833-B044-4F8CA6A1B755}"/>
              </a:ext>
            </a:extLst>
          </p:cNvPr>
          <p:cNvSpPr/>
          <p:nvPr/>
        </p:nvSpPr>
        <p:spPr>
          <a:xfrm>
            <a:off x="1524001" y="3222890"/>
            <a:ext cx="2421464" cy="844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User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BC6FFEF-9CA0-E002-7698-C994C46EB8B7}"/>
              </a:ext>
            </a:extLst>
          </p:cNvPr>
          <p:cNvCxnSpPr>
            <a:cxnSpLocks/>
            <a:stCxn id="20" idx="0"/>
            <a:endCxn id="7" idx="0"/>
          </p:cNvCxnSpPr>
          <p:nvPr/>
        </p:nvCxnSpPr>
        <p:spPr>
          <a:xfrm rot="5400000" flipH="1" flipV="1">
            <a:off x="5240205" y="93794"/>
            <a:ext cx="623624" cy="5634568"/>
          </a:xfrm>
          <a:prstGeom prst="bentConnector3">
            <a:avLst>
              <a:gd name="adj1" fmla="val 25205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B851D6A-8676-22EE-15B1-352A954882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0204" y="1570666"/>
            <a:ext cx="623624" cy="5634568"/>
          </a:xfrm>
          <a:prstGeom prst="bentConnector3">
            <a:avLst>
              <a:gd name="adj1" fmla="val 24255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BD7396-D035-436E-DE38-91552756B5BC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>
            <a:off x="3945465" y="3644900"/>
            <a:ext cx="337820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58983BD-9266-EAAB-3D24-617D9A5CA26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51201" y="2905525"/>
            <a:ext cx="4378725" cy="317364"/>
          </a:xfrm>
          <a:prstGeom prst="bentConnector4">
            <a:avLst>
              <a:gd name="adj1" fmla="val 97"/>
              <a:gd name="adj2" fmla="val 22584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ED80BE-2E05-FDF7-7A94-2FBCC8A7CD2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3251201" y="4066910"/>
            <a:ext cx="4378725" cy="317365"/>
          </a:xfrm>
          <a:prstGeom prst="bentConnector4">
            <a:avLst>
              <a:gd name="adj1" fmla="val 24"/>
              <a:gd name="adj2" fmla="val 17203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9B9D96-8EA5-BDCB-489F-CDBFC3FD8EE0}"/>
              </a:ext>
            </a:extLst>
          </p:cNvPr>
          <p:cNvSpPr txBox="1"/>
          <p:nvPr/>
        </p:nvSpPr>
        <p:spPr>
          <a:xfrm>
            <a:off x="4248149" y="3374082"/>
            <a:ext cx="260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Login/Signup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5DD9A3-86F5-9444-313C-9360BE984075}"/>
              </a:ext>
            </a:extLst>
          </p:cNvPr>
          <p:cNvSpPr txBox="1"/>
          <p:nvPr/>
        </p:nvSpPr>
        <p:spPr>
          <a:xfrm>
            <a:off x="3678765" y="2154527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Scanning and Recognition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53F91E-41A3-4447-971D-65CF7FCC5564}"/>
              </a:ext>
            </a:extLst>
          </p:cNvPr>
          <p:cNvSpPr txBox="1"/>
          <p:nvPr/>
        </p:nvSpPr>
        <p:spPr>
          <a:xfrm>
            <a:off x="3678765" y="4299392"/>
            <a:ext cx="3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Diet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915430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Hidesh</dc:creator>
  <cp:lastModifiedBy>Vishnu Hidesh</cp:lastModifiedBy>
  <cp:revision>2</cp:revision>
  <dcterms:created xsi:type="dcterms:W3CDTF">2023-11-08T16:28:15Z</dcterms:created>
  <dcterms:modified xsi:type="dcterms:W3CDTF">2023-11-09T17:32:00Z</dcterms:modified>
</cp:coreProperties>
</file>