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756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F4DC-414E-2FBB-24D9-31F8D76AC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40DCE-252A-B3E1-AFEA-2B2116303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25CD-B9B7-4CED-9A24-5E2AE912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A8CC-849A-0141-3817-B08B7366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592A-CBEE-B167-45EA-27B2E8FC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71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DDD1-7F91-684D-94A6-43679461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5E63B-9D4F-66AC-5076-048F4996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2E6D-205F-555D-5AE0-B4607670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1CC4-514C-A281-A9F7-F96AE161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817B-BA33-6ED0-F3AB-D334E487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2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D5133-3879-6379-82B7-B39D6B1AC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C08A9-1A10-E2AC-E92B-8AF88EA0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8FDEB-BC74-0519-56C7-67C8AA92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23146-2107-BF3F-C227-2FA2B9F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1BC63-D732-64E0-D12A-1DE148C0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3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9BE6E0-C971-C0CA-9ACD-B79274EFDA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77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7E11-BD69-5F52-A372-A058BDB9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9551-6011-1FDC-F4D2-193ABB3F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4F4D-6F3C-A7AB-13E8-BFD2035F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07B6-075E-AB14-33B0-F1F569C6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A32D-76DE-098E-AF63-7F8544EF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55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2588-2FDC-E9EF-9DE6-CED81FA4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137D-07F1-0A48-4767-5EA1FB65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3F30-B0FA-9F6F-29F2-0313477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C0DE-5C03-B8B3-861B-ACCEAA0B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0A87-BB86-1212-2410-8416D2DA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1397-BF3F-C5D6-2DCC-91AC7553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822D-45A0-9AE1-B014-BEA466210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B827E-D17A-F8D1-AA77-3782957F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D132-55B6-2766-3645-EA55F814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EED96-24C1-B0A4-69F4-4969F2DD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7C830-C670-A22C-DE70-3E0887C5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1C20-CC38-D8AF-D100-E52380CD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312DF-7AA7-6AA5-4619-7295E04E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3AA17-85CA-FD21-E5D9-9E075BE7B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702E-7150-9E54-1B19-C6B170FA0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AB28D-C104-A753-28A0-54D382B38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DB132-380C-2717-11E1-92E56013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D92AE-C85B-E38B-FF23-BCEFBAE4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03566-A98C-103D-9772-EBEF1AA4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2E23-E490-EA94-52E7-B1832B3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1C75-7D66-3169-C563-1E81A4AB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8B879-7F3A-DE0E-08AA-AA6087AE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7D868-7B6D-DDEA-8AB3-ED875C1D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2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DC35-F2E4-3564-2A6F-BEA9C5AC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26025-6C38-65D2-DE48-67CA640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6D913-63EB-DB25-9D18-2EF1FF26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97EF-D9B6-ACC6-8F83-F3CC2A46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17B0-676A-B22A-3834-138643CC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2464-40AB-EE87-9104-B3AE46CF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7D49D-70B9-EAC5-699B-6CA42641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5A65C-4189-9B51-6D10-56517C01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A4586-AD41-FCB5-D161-3FE97862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5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44E0-A9AF-5608-B705-3F59B299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D7CB60-AA76-DD40-66F0-F0221C8C4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9869E-14C8-E029-117F-883762B13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785C4-76BC-5AAB-CBCF-66DB5C07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D7A27-DEA6-11F3-C853-B91121AA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6F93-8979-B5BB-AE4C-9FA69548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8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BAA98-C963-C5CF-9318-25AC1455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084A-7529-F2EE-5660-7ECBC38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80159-4EF0-55E6-1838-15616AC3A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AE1B6-65EC-4200-8396-EE3D641E8B1D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7C6DA-82BF-5F85-78A2-5410DBB0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9EB3-E812-382B-F00E-DC9092264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1815-A02C-4858-9B96-686472D14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6847203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E899C-DC15-EF83-9743-91BBB16D90D0}"/>
              </a:ext>
            </a:extLst>
          </p:cNvPr>
          <p:cNvSpPr txBox="1"/>
          <p:nvPr/>
        </p:nvSpPr>
        <p:spPr>
          <a:xfrm>
            <a:off x="719906" y="1885897"/>
            <a:ext cx="9558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sz="66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FitFuel</a:t>
            </a:r>
          </a:p>
          <a:p>
            <a:r>
              <a:rPr lang="en-US" altLang="ko-KR" sz="4800" spc="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Discover a </a:t>
            </a:r>
          </a:p>
          <a:p>
            <a:r>
              <a:rPr lang="en-US" altLang="ko-KR" sz="4800" spc="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Healthier You </a:t>
            </a:r>
            <a:endParaRPr lang="ko-KR" altLang="en-US" sz="3600" spc="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F429CA-C856-3B33-F6F1-15B00DA9FFC8}"/>
              </a:ext>
            </a:extLst>
          </p:cNvPr>
          <p:cNvGrpSpPr/>
          <p:nvPr/>
        </p:nvGrpSpPr>
        <p:grpSpPr>
          <a:xfrm>
            <a:off x="866910" y="4717328"/>
            <a:ext cx="1522998" cy="514367"/>
            <a:chOff x="889890" y="4977171"/>
            <a:chExt cx="1522998" cy="514367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840FC394-ED55-125E-6379-A8BE16F9CC89}"/>
                </a:ext>
              </a:extLst>
            </p:cNvPr>
            <p:cNvSpPr/>
            <p:nvPr/>
          </p:nvSpPr>
          <p:spPr>
            <a:xfrm>
              <a:off x="889891" y="5026667"/>
              <a:ext cx="1522997" cy="46487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A158C0-9A4C-9DFE-6D45-288F3B48C7D6}"/>
                </a:ext>
              </a:extLst>
            </p:cNvPr>
            <p:cNvSpPr txBox="1"/>
            <p:nvPr/>
          </p:nvSpPr>
          <p:spPr>
            <a:xfrm>
              <a:off x="889890" y="4977171"/>
              <a:ext cx="1522997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50000"/>
                </a:lnSpc>
                <a:defRPr sz="1400">
                  <a:solidFill>
                    <a:schemeClr val="accent2"/>
                  </a:solidFill>
                </a:defRPr>
              </a:lvl1pPr>
            </a:lstStyle>
            <a:p>
              <a:pPr algn="ctr"/>
              <a:r>
                <a:rPr lang="pt-BR" altLang="ko-KR" sz="1800" spc="300" dirty="0">
                  <a:solidFill>
                    <a:schemeClr val="bg1"/>
                  </a:solidFill>
                </a:rPr>
                <a:t>TEAM 7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2F219EA-475D-7BF6-B5AB-41042A3D4CD5}"/>
              </a:ext>
            </a:extLst>
          </p:cNvPr>
          <p:cNvSpPr txBox="1"/>
          <p:nvPr/>
        </p:nvSpPr>
        <p:spPr>
          <a:xfrm>
            <a:off x="866911" y="5281191"/>
            <a:ext cx="231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solidFill>
                  <a:schemeClr val="accent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Vishnu Hidesh</a:t>
            </a:r>
          </a:p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Amith E K</a:t>
            </a:r>
          </a:p>
          <a:p>
            <a:pPr>
              <a:lnSpc>
                <a:spcPct val="100000"/>
              </a:lnSpc>
            </a:pPr>
            <a:r>
              <a:rPr lang="pt-BR" altLang="ko-KR" sz="1800" b="1" spc="300" dirty="0">
                <a:solidFill>
                  <a:schemeClr val="bg1"/>
                </a:solidFill>
              </a:rPr>
              <a:t>Sharun T N</a:t>
            </a:r>
          </a:p>
        </p:txBody>
      </p:sp>
    </p:spTree>
    <p:extLst>
      <p:ext uri="{BB962C8B-B14F-4D97-AF65-F5344CB8AC3E}">
        <p14:creationId xmlns:p14="http://schemas.microsoft.com/office/powerpoint/2010/main" val="105599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6847203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1E899C-DC15-EF83-9743-91BBB16D90D0}"/>
              </a:ext>
            </a:extLst>
          </p:cNvPr>
          <p:cNvSpPr txBox="1"/>
          <p:nvPr/>
        </p:nvSpPr>
        <p:spPr>
          <a:xfrm>
            <a:off x="719906" y="1885897"/>
            <a:ext cx="95580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b="0" spc="-150">
                <a:latin typeface="+mj-lt"/>
              </a:defRPr>
            </a:lvl1pPr>
          </a:lstStyle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Second </a:t>
            </a:r>
          </a:p>
          <a:p>
            <a:r>
              <a:rPr lang="en-US" altLang="ko-KR" sz="8800" b="1" spc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Review</a:t>
            </a:r>
            <a:endParaRPr lang="ko-KR" altLang="en-US" sz="4800" spc="0" dirty="0">
              <a:solidFill>
                <a:schemeClr val="bg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48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0" y="2967566"/>
            <a:ext cx="12192000" cy="9228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1" y="304427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1068656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</p:spTree>
    <p:extLst>
      <p:ext uri="{BB962C8B-B14F-4D97-AF65-F5344CB8AC3E}">
        <p14:creationId xmlns:p14="http://schemas.microsoft.com/office/powerpoint/2010/main" val="1596432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fruits and vegetables&#10;&#10;Description automatically generated">
            <a:extLst>
              <a:ext uri="{FF2B5EF4-FFF2-40B4-BE49-F238E27FC236}">
                <a16:creationId xmlns:a16="http://schemas.microsoft.com/office/drawing/2014/main" id="{566F1E99-3F75-AFCF-568C-89EBD77160D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32" b="32"/>
          <a:stretch>
            <a:fillRect/>
          </a:stretch>
        </p:blipFill>
        <p:spPr/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6209E-429C-26A9-0851-E980B7171294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1">
              <a:alpha val="7213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AB953-8155-37F5-F373-8661FCF948CE}"/>
              </a:ext>
            </a:extLst>
          </p:cNvPr>
          <p:cNvSpPr/>
          <p:nvPr/>
        </p:nvSpPr>
        <p:spPr>
          <a:xfrm>
            <a:off x="1" y="249766"/>
            <a:ext cx="3251200" cy="7069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EF4EC-1D88-0BA1-00D5-41FB96F6B201}"/>
              </a:ext>
            </a:extLst>
          </p:cNvPr>
          <p:cNvSpPr txBox="1"/>
          <p:nvPr/>
        </p:nvSpPr>
        <p:spPr>
          <a:xfrm>
            <a:off x="3" y="406728"/>
            <a:ext cx="32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BB4F1-A44C-7379-CB7C-417E8DAA09B6}"/>
              </a:ext>
            </a:extLst>
          </p:cNvPr>
          <p:cNvSpPr/>
          <p:nvPr/>
        </p:nvSpPr>
        <p:spPr>
          <a:xfrm>
            <a:off x="4422913" y="249765"/>
            <a:ext cx="3346174" cy="7069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9AA69-E72F-16F9-0D31-83433BC8E146}"/>
              </a:ext>
            </a:extLst>
          </p:cNvPr>
          <p:cNvSpPr txBox="1"/>
          <p:nvPr/>
        </p:nvSpPr>
        <p:spPr>
          <a:xfrm>
            <a:off x="4422912" y="384314"/>
            <a:ext cx="334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003E8-DCAE-D004-56CF-479BBCB93B5C}"/>
              </a:ext>
            </a:extLst>
          </p:cNvPr>
          <p:cNvSpPr/>
          <p:nvPr/>
        </p:nvSpPr>
        <p:spPr>
          <a:xfrm>
            <a:off x="748748" y="1364976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E1C3EF-3E2E-2BB2-227A-0F0004A71D40}"/>
              </a:ext>
            </a:extLst>
          </p:cNvPr>
          <p:cNvSpPr/>
          <p:nvPr/>
        </p:nvSpPr>
        <p:spPr>
          <a:xfrm>
            <a:off x="748748" y="2259498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575978-03DA-397F-C9E9-A32576B0AFD2}"/>
              </a:ext>
            </a:extLst>
          </p:cNvPr>
          <p:cNvSpPr/>
          <p:nvPr/>
        </p:nvSpPr>
        <p:spPr>
          <a:xfrm>
            <a:off x="748748" y="3154020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C34E2-073E-2774-A2CF-AF887490F452}"/>
              </a:ext>
            </a:extLst>
          </p:cNvPr>
          <p:cNvSpPr/>
          <p:nvPr/>
        </p:nvSpPr>
        <p:spPr>
          <a:xfrm>
            <a:off x="748748" y="4048542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320693-D876-BF1B-E881-BF6332E621B3}"/>
              </a:ext>
            </a:extLst>
          </p:cNvPr>
          <p:cNvSpPr/>
          <p:nvPr/>
        </p:nvSpPr>
        <p:spPr>
          <a:xfrm>
            <a:off x="748748" y="4943064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9997E9-F630-C35F-D3E2-906B386B0912}"/>
              </a:ext>
            </a:extLst>
          </p:cNvPr>
          <p:cNvSpPr/>
          <p:nvPr/>
        </p:nvSpPr>
        <p:spPr>
          <a:xfrm>
            <a:off x="748748" y="5837586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A5150-885C-5CCE-EC5A-ADDC9FD99E79}"/>
              </a:ext>
            </a:extLst>
          </p:cNvPr>
          <p:cNvSpPr/>
          <p:nvPr/>
        </p:nvSpPr>
        <p:spPr>
          <a:xfrm>
            <a:off x="8698395" y="1364976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57A61F-5073-12E3-C573-BE996CEA53FD}"/>
              </a:ext>
            </a:extLst>
          </p:cNvPr>
          <p:cNvSpPr/>
          <p:nvPr/>
        </p:nvSpPr>
        <p:spPr>
          <a:xfrm>
            <a:off x="8698395" y="2259498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183B41-1EC0-C075-8A60-E12C5EF4193D}"/>
              </a:ext>
            </a:extLst>
          </p:cNvPr>
          <p:cNvSpPr/>
          <p:nvPr/>
        </p:nvSpPr>
        <p:spPr>
          <a:xfrm>
            <a:off x="8698395" y="3154020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38D75D-5187-89C4-659D-2EDFB5471D02}"/>
              </a:ext>
            </a:extLst>
          </p:cNvPr>
          <p:cNvSpPr/>
          <p:nvPr/>
        </p:nvSpPr>
        <p:spPr>
          <a:xfrm>
            <a:off x="8698395" y="4048542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B9936A-973A-5EB6-D060-A2B12001DD81}"/>
              </a:ext>
            </a:extLst>
          </p:cNvPr>
          <p:cNvSpPr/>
          <p:nvPr/>
        </p:nvSpPr>
        <p:spPr>
          <a:xfrm>
            <a:off x="8698395" y="4943064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877F43-3605-500D-9535-AC76E62CFF87}"/>
              </a:ext>
            </a:extLst>
          </p:cNvPr>
          <p:cNvSpPr/>
          <p:nvPr/>
        </p:nvSpPr>
        <p:spPr>
          <a:xfrm>
            <a:off x="8698395" y="5837586"/>
            <a:ext cx="2577548" cy="7069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51B399-A0CC-2E45-A89B-91B36AD0EF4B}"/>
              </a:ext>
            </a:extLst>
          </p:cNvPr>
          <p:cNvSpPr/>
          <p:nvPr/>
        </p:nvSpPr>
        <p:spPr>
          <a:xfrm>
            <a:off x="5088834" y="2491409"/>
            <a:ext cx="2014330" cy="2902226"/>
          </a:xfrm>
          <a:prstGeom prst="round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B46D7F7-E769-DDBD-A14B-9111E44DF6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164" y="2568899"/>
            <a:ext cx="3346174" cy="23364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3226AA-CED6-940A-83AF-9BF62DBD37ED}"/>
              </a:ext>
            </a:extLst>
          </p:cNvPr>
          <p:cNvSpPr txBox="1"/>
          <p:nvPr/>
        </p:nvSpPr>
        <p:spPr>
          <a:xfrm>
            <a:off x="5227983" y="4874777"/>
            <a:ext cx="175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19701B-14F2-4A96-C271-1FF1C3BF7933}"/>
              </a:ext>
            </a:extLst>
          </p:cNvPr>
          <p:cNvCxnSpPr>
            <a:endCxn id="14" idx="2"/>
          </p:cNvCxnSpPr>
          <p:nvPr/>
        </p:nvCxnSpPr>
        <p:spPr>
          <a:xfrm flipV="1">
            <a:off x="7109791" y="1718460"/>
            <a:ext cx="1588604" cy="2197557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E9A942-9F6C-2040-A3AA-8DD9D2EF1513}"/>
              </a:ext>
            </a:extLst>
          </p:cNvPr>
          <p:cNvCxnSpPr>
            <a:endCxn id="15" idx="2"/>
          </p:cNvCxnSpPr>
          <p:nvPr/>
        </p:nvCxnSpPr>
        <p:spPr>
          <a:xfrm flipV="1">
            <a:off x="7103164" y="2612982"/>
            <a:ext cx="1595231" cy="1350301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0286DA-DD3A-96BF-BCB8-3C8F037338EB}"/>
              </a:ext>
            </a:extLst>
          </p:cNvPr>
          <p:cNvCxnSpPr>
            <a:endCxn id="16" idx="2"/>
          </p:cNvCxnSpPr>
          <p:nvPr/>
        </p:nvCxnSpPr>
        <p:spPr>
          <a:xfrm flipV="1">
            <a:off x="7103164" y="3507504"/>
            <a:ext cx="1595231" cy="48600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2E6E1B-4DDC-2790-4A68-290B80541EE9}"/>
              </a:ext>
            </a:extLst>
          </p:cNvPr>
          <p:cNvCxnSpPr>
            <a:endCxn id="17" idx="2"/>
          </p:cNvCxnSpPr>
          <p:nvPr/>
        </p:nvCxnSpPr>
        <p:spPr>
          <a:xfrm>
            <a:off x="7109791" y="4040773"/>
            <a:ext cx="1588604" cy="361253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F3D83F-79F2-CCFF-0D43-40056D6F96A9}"/>
              </a:ext>
            </a:extLst>
          </p:cNvPr>
          <p:cNvCxnSpPr>
            <a:endCxn id="18" idx="2"/>
          </p:cNvCxnSpPr>
          <p:nvPr/>
        </p:nvCxnSpPr>
        <p:spPr>
          <a:xfrm>
            <a:off x="7103164" y="4057029"/>
            <a:ext cx="1595231" cy="1239519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41CAF6-F8B7-65BE-EEC4-127E665FCA02}"/>
              </a:ext>
            </a:extLst>
          </p:cNvPr>
          <p:cNvCxnSpPr>
            <a:endCxn id="19" idx="2"/>
          </p:cNvCxnSpPr>
          <p:nvPr/>
        </p:nvCxnSpPr>
        <p:spPr>
          <a:xfrm>
            <a:off x="7103164" y="4061303"/>
            <a:ext cx="1595231" cy="2129767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57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Hidesh</dc:creator>
  <cp:lastModifiedBy>Vishnu Hidesh</cp:lastModifiedBy>
  <cp:revision>1</cp:revision>
  <dcterms:created xsi:type="dcterms:W3CDTF">2023-11-08T16:28:15Z</dcterms:created>
  <dcterms:modified xsi:type="dcterms:W3CDTF">2023-11-08T17:31:03Z</dcterms:modified>
</cp:coreProperties>
</file>