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80" r:id="rId6"/>
    <p:sldId id="274" r:id="rId7"/>
    <p:sldId id="275" r:id="rId8"/>
    <p:sldId id="279" r:id="rId9"/>
    <p:sldId id="278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477" autoAdjust="0"/>
  </p:normalViewPr>
  <p:slideViewPr>
    <p:cSldViewPr snapToGrid="0">
      <p:cViewPr varScale="1">
        <p:scale>
          <a:sx n="92" d="100"/>
          <a:sy n="92" d="100"/>
        </p:scale>
        <p:origin x="7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F4DC-414E-2FBB-24D9-31F8D76AC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40DCE-252A-B3E1-AFEA-2B2116303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625CD-B9B7-4CED-9A24-5E2AE912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A8CC-849A-0141-3817-B08B736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1592A-CBEE-B167-45EA-27B2E8FC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71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DDD1-7F91-684D-94A6-43679461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E63B-9D4F-66AC-5076-048F49966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42E6D-205F-555D-5AE0-B4607670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1CC4-514C-A281-A9F7-F96AE161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817B-BA33-6ED0-F3AB-D334E487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2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D5133-3879-6379-82B7-B39D6B1AC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C08A9-1A10-E2AC-E92B-8AF88EA06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8FDEB-BC74-0519-56C7-67C8AA92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23146-2107-BF3F-C227-2FA2B9F7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BC63-D732-64E0-D12A-1DE148C0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230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9BE6E0-C971-C0CA-9ACD-B79274EFDA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773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7E11-BD69-5F52-A372-A058BDB9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9551-6011-1FDC-F4D2-193ABB3F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4F4D-6F3C-A7AB-13E8-BFD2035F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07B6-075E-AB14-33B0-F1F569C6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CA32D-76DE-098E-AF63-7F8544EF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55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2588-2FDC-E9EF-9DE6-CED81FA4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137D-07F1-0A48-4767-5EA1FB651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53F30-B0FA-9F6F-29F2-0313477C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C0DE-5C03-B8B3-861B-ACCEAA0B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0A87-BB86-1212-2410-8416D2DA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1397-BF3F-C5D6-2DCC-91AC7553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822D-45A0-9AE1-B014-BEA466210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B827E-D17A-F8D1-AA77-3782957F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9D132-55B6-2766-3645-EA55F814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EED96-24C1-B0A4-69F4-4969F2DD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7C830-C670-A22C-DE70-3E0887C5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3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1C20-CC38-D8AF-D100-E52380CD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312DF-7AA7-6AA5-4619-7295E04E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3AA17-85CA-FD21-E5D9-9E075BE7B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C702E-7150-9E54-1B19-C6B170FA0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AB28D-C104-A753-28A0-54D382B38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DB132-380C-2717-11E1-92E56013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D92AE-C85B-E38B-FF23-BCEFBAE4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03566-A98C-103D-9772-EBEF1AA4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5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2E23-E490-EA94-52E7-B1832B39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B1C75-7D66-3169-C563-1E81A4AB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8B879-7F3A-DE0E-08AA-AA6087AE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7D868-7B6D-DDEA-8AB3-ED875C1D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2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DC35-F2E4-3564-2A6F-BEA9C5AC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26025-6C38-65D2-DE48-67CA6402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6D913-63EB-DB25-9D18-2EF1FF26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45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97EF-D9B6-ACC6-8F83-F3CC2A46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17B0-676A-B22A-3834-138643CC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2464-40AB-EE87-9104-B3AE46CFD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7D49D-70B9-EAC5-699B-6CA42641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5A65C-4189-9B51-6D10-56517C01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A4586-AD41-FCB5-D161-3FE97862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5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44E0-A9AF-5608-B705-3F59B299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7CB60-AA76-DD40-66F0-F0221C8C4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9869E-14C8-E029-117F-883762B13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785C4-76BC-5AAB-CBCF-66DB5C07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D7A27-DEA6-11F3-C853-B91121AA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D6F93-8979-B5BB-AE4C-9FA69548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8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BAA98-C963-C5CF-9318-25AC1455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E084A-7529-F2EE-5660-7ECBC38F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80159-4EF0-55E6-1838-15616AC3A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C6DA-82BF-5F85-78A2-5410DBB01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E9EB3-E812-382B-F00E-DC9092264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7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6847203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E899C-DC15-EF83-9743-91BBB16D90D0}"/>
              </a:ext>
            </a:extLst>
          </p:cNvPr>
          <p:cNvSpPr txBox="1"/>
          <p:nvPr/>
        </p:nvSpPr>
        <p:spPr>
          <a:xfrm>
            <a:off x="719906" y="1885897"/>
            <a:ext cx="9558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b="0" spc="-150">
                <a:latin typeface="+mj-lt"/>
              </a:defRPr>
            </a:lvl1pPr>
          </a:lstStyle>
          <a:p>
            <a:r>
              <a:rPr lang="en-US" altLang="ko-KR" sz="66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FitFuel</a:t>
            </a:r>
          </a:p>
          <a:p>
            <a:r>
              <a:rPr lang="en-US" altLang="ko-KR" sz="4800" spc="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Discover a </a:t>
            </a:r>
          </a:p>
          <a:p>
            <a:r>
              <a:rPr lang="en-US" altLang="ko-KR" sz="4800" spc="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Healthier You </a:t>
            </a:r>
            <a:endParaRPr lang="ko-KR" altLang="en-US" sz="3600" spc="0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F429CA-C856-3B33-F6F1-15B00DA9FFC8}"/>
              </a:ext>
            </a:extLst>
          </p:cNvPr>
          <p:cNvGrpSpPr/>
          <p:nvPr/>
        </p:nvGrpSpPr>
        <p:grpSpPr>
          <a:xfrm>
            <a:off x="866910" y="4717328"/>
            <a:ext cx="1522998" cy="514367"/>
            <a:chOff x="889890" y="4977171"/>
            <a:chExt cx="1522998" cy="514367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840FC394-ED55-125E-6379-A8BE16F9CC89}"/>
                </a:ext>
              </a:extLst>
            </p:cNvPr>
            <p:cNvSpPr/>
            <p:nvPr/>
          </p:nvSpPr>
          <p:spPr>
            <a:xfrm>
              <a:off x="889891" y="5026667"/>
              <a:ext cx="1522997" cy="46487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A158C0-9A4C-9DFE-6D45-288F3B48C7D6}"/>
                </a:ext>
              </a:extLst>
            </p:cNvPr>
            <p:cNvSpPr txBox="1"/>
            <p:nvPr/>
          </p:nvSpPr>
          <p:spPr>
            <a:xfrm>
              <a:off x="889890" y="4977171"/>
              <a:ext cx="1522997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50000"/>
                </a:lnSpc>
                <a:defRPr sz="1400">
                  <a:solidFill>
                    <a:schemeClr val="accent2"/>
                  </a:solidFill>
                </a:defRPr>
              </a:lvl1pPr>
            </a:lstStyle>
            <a:p>
              <a:pPr algn="ctr"/>
              <a:r>
                <a:rPr lang="pt-BR" altLang="ko-KR" sz="1800" spc="300" dirty="0">
                  <a:solidFill>
                    <a:schemeClr val="bg1"/>
                  </a:solidFill>
                </a:rPr>
                <a:t>TEAM 7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2F219EA-475D-7BF6-B5AB-41042A3D4CD5}"/>
              </a:ext>
            </a:extLst>
          </p:cNvPr>
          <p:cNvSpPr txBox="1"/>
          <p:nvPr/>
        </p:nvSpPr>
        <p:spPr>
          <a:xfrm>
            <a:off x="866911" y="5281191"/>
            <a:ext cx="2315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altLang="ko-KR" sz="1800" b="1" spc="300" dirty="0">
                <a:solidFill>
                  <a:schemeClr val="bg1"/>
                </a:solidFill>
              </a:rPr>
              <a:t>Vishnu Hidesh</a:t>
            </a:r>
          </a:p>
          <a:p>
            <a:pPr>
              <a:lnSpc>
                <a:spcPct val="100000"/>
              </a:lnSpc>
            </a:pPr>
            <a:r>
              <a:rPr lang="pt-BR" altLang="ko-KR" sz="1800" b="1" spc="300" dirty="0">
                <a:solidFill>
                  <a:schemeClr val="bg1"/>
                </a:solidFill>
              </a:rPr>
              <a:t>Amith E K</a:t>
            </a:r>
          </a:p>
          <a:p>
            <a:pPr>
              <a:lnSpc>
                <a:spcPct val="100000"/>
              </a:lnSpc>
            </a:pPr>
            <a:r>
              <a:rPr lang="pt-BR" altLang="ko-KR" sz="1800" b="1" spc="300" dirty="0">
                <a:solidFill>
                  <a:schemeClr val="bg1"/>
                </a:solidFill>
              </a:rPr>
              <a:t>Sharun T N</a:t>
            </a:r>
          </a:p>
        </p:txBody>
      </p:sp>
    </p:spTree>
    <p:extLst>
      <p:ext uri="{BB962C8B-B14F-4D97-AF65-F5344CB8AC3E}">
        <p14:creationId xmlns:p14="http://schemas.microsoft.com/office/powerpoint/2010/main" val="10559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4422913" y="249765"/>
            <a:ext cx="3346174" cy="7069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4422912" y="384314"/>
            <a:ext cx="334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DFD Level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23E1CF-9A05-D833-B044-4F8CA6A1B755}"/>
              </a:ext>
            </a:extLst>
          </p:cNvPr>
          <p:cNvSpPr/>
          <p:nvPr/>
        </p:nvSpPr>
        <p:spPr>
          <a:xfrm>
            <a:off x="471200" y="1978080"/>
            <a:ext cx="2124362" cy="964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User</a:t>
            </a:r>
            <a:endParaRPr lang="en-IN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4067B2-E0C8-0009-D61C-3EE4853F4E32}"/>
              </a:ext>
            </a:extLst>
          </p:cNvPr>
          <p:cNvSpPr/>
          <p:nvPr/>
        </p:nvSpPr>
        <p:spPr>
          <a:xfrm>
            <a:off x="4107868" y="1677129"/>
            <a:ext cx="1572491" cy="15724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Login/Signup</a:t>
            </a:r>
            <a:endParaRPr lang="en-IN" sz="20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6AA0C9-74C1-293B-E659-B2D7292322BD}"/>
              </a:ext>
            </a:extLst>
          </p:cNvPr>
          <p:cNvSpPr/>
          <p:nvPr/>
        </p:nvSpPr>
        <p:spPr>
          <a:xfrm>
            <a:off x="9833264" y="1674093"/>
            <a:ext cx="1572491" cy="15724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3427ED-61DA-1A7E-3995-F6A3DE33E59A}"/>
              </a:ext>
            </a:extLst>
          </p:cNvPr>
          <p:cNvSpPr/>
          <p:nvPr/>
        </p:nvSpPr>
        <p:spPr>
          <a:xfrm>
            <a:off x="6982841" y="1674094"/>
            <a:ext cx="1572491" cy="15724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 Profile</a:t>
            </a:r>
            <a:endParaRPr lang="en-IN" sz="20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D568EC-728C-396E-8AD6-94A3FE828AEF}"/>
              </a:ext>
            </a:extLst>
          </p:cNvPr>
          <p:cNvSpPr/>
          <p:nvPr/>
        </p:nvSpPr>
        <p:spPr>
          <a:xfrm>
            <a:off x="3692229" y="3838478"/>
            <a:ext cx="2403772" cy="2403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Dashboard</a:t>
            </a:r>
            <a:endParaRPr lang="en-IN" sz="2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5282A-9E24-CF91-743B-2C9AEFCBCC8F}"/>
              </a:ext>
            </a:extLst>
          </p:cNvPr>
          <p:cNvSpPr/>
          <p:nvPr/>
        </p:nvSpPr>
        <p:spPr>
          <a:xfrm>
            <a:off x="6799498" y="4012046"/>
            <a:ext cx="2056636" cy="20566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E39495-67B9-173D-699F-98C24071956B}"/>
              </a:ext>
            </a:extLst>
          </p:cNvPr>
          <p:cNvSpPr/>
          <p:nvPr/>
        </p:nvSpPr>
        <p:spPr>
          <a:xfrm>
            <a:off x="839355" y="4254119"/>
            <a:ext cx="1572491" cy="15724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 Health Analysis</a:t>
            </a:r>
            <a:endParaRPr lang="en-IN" sz="17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71C8E4-E650-FE23-AD5D-DC27A81D9454}"/>
              </a:ext>
            </a:extLst>
          </p:cNvPr>
          <p:cNvSpPr/>
          <p:nvPr/>
        </p:nvSpPr>
        <p:spPr>
          <a:xfrm>
            <a:off x="9833264" y="4254120"/>
            <a:ext cx="1572491" cy="15724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Tracking</a:t>
            </a:r>
            <a:endParaRPr lang="en-IN" sz="165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9A67B1-FFCD-80EC-3CD2-A5A51F625A25}"/>
              </a:ext>
            </a:extLst>
          </p:cNvPr>
          <p:cNvCxnSpPr>
            <a:stCxn id="20" idx="3"/>
            <a:endCxn id="10" idx="2"/>
          </p:cNvCxnSpPr>
          <p:nvPr/>
        </p:nvCxnSpPr>
        <p:spPr>
          <a:xfrm>
            <a:off x="2595562" y="2460338"/>
            <a:ext cx="1512306" cy="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6CF16B-D78A-AA98-8B37-A297B9F569AB}"/>
              </a:ext>
            </a:extLst>
          </p:cNvPr>
          <p:cNvCxnSpPr>
            <a:endCxn id="14" idx="2"/>
          </p:cNvCxnSpPr>
          <p:nvPr/>
        </p:nvCxnSpPr>
        <p:spPr>
          <a:xfrm>
            <a:off x="5680360" y="2460338"/>
            <a:ext cx="130248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BD20F9-C8DA-A21C-04AD-583FAD318796}"/>
              </a:ext>
            </a:extLst>
          </p:cNvPr>
          <p:cNvSpPr txBox="1"/>
          <p:nvPr/>
        </p:nvSpPr>
        <p:spPr>
          <a:xfrm>
            <a:off x="6813351" y="4871086"/>
            <a:ext cx="2129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Recommendations</a:t>
            </a:r>
            <a:endParaRPr lang="en-IN" sz="16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CC2073-DB46-724F-ABB8-0443C71A45F9}"/>
              </a:ext>
            </a:extLst>
          </p:cNvPr>
          <p:cNvSpPr txBox="1"/>
          <p:nvPr/>
        </p:nvSpPr>
        <p:spPr>
          <a:xfrm>
            <a:off x="9538003" y="2000089"/>
            <a:ext cx="2203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Recognition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And Analysis</a:t>
            </a:r>
            <a:endParaRPr lang="en-IN" sz="16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527F01-E794-76BF-8435-259027AADD53}"/>
              </a:ext>
            </a:extLst>
          </p:cNvPr>
          <p:cNvCxnSpPr>
            <a:endCxn id="15" idx="0"/>
          </p:cNvCxnSpPr>
          <p:nvPr/>
        </p:nvCxnSpPr>
        <p:spPr>
          <a:xfrm>
            <a:off x="4894115" y="3246584"/>
            <a:ext cx="0" cy="59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C16D412-3FFA-2B64-875D-9A220C631B65}"/>
              </a:ext>
            </a:extLst>
          </p:cNvPr>
          <p:cNvCxnSpPr>
            <a:cxnSpLocks/>
            <a:stCxn id="20" idx="0"/>
            <a:endCxn id="13" idx="0"/>
          </p:cNvCxnSpPr>
          <p:nvPr/>
        </p:nvCxnSpPr>
        <p:spPr>
          <a:xfrm rot="5400000" flipH="1" flipV="1">
            <a:off x="5924452" y="-2716977"/>
            <a:ext cx="303987" cy="9086129"/>
          </a:xfrm>
          <a:prstGeom prst="bentConnector3">
            <a:avLst>
              <a:gd name="adj1" fmla="val 233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2875336-3EE3-B735-55A4-E89C6332D484}"/>
              </a:ext>
            </a:extLst>
          </p:cNvPr>
          <p:cNvCxnSpPr>
            <a:cxnSpLocks/>
            <a:stCxn id="14" idx="4"/>
            <a:endCxn id="15" idx="7"/>
          </p:cNvCxnSpPr>
          <p:nvPr/>
        </p:nvCxnSpPr>
        <p:spPr>
          <a:xfrm rot="5400000">
            <a:off x="6284574" y="2705988"/>
            <a:ext cx="943917" cy="2025110"/>
          </a:xfrm>
          <a:prstGeom prst="bentConnector3">
            <a:avLst>
              <a:gd name="adj1" fmla="val 55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4C6B68-00FB-ADEB-E7CD-4439B440112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0619509" y="3246584"/>
            <a:ext cx="1" cy="100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D6243CA-0272-1965-4309-52A5954D5885}"/>
              </a:ext>
            </a:extLst>
          </p:cNvPr>
          <p:cNvCxnSpPr>
            <a:cxnSpLocks/>
            <a:stCxn id="25" idx="1"/>
            <a:endCxn id="15" idx="6"/>
          </p:cNvCxnSpPr>
          <p:nvPr/>
        </p:nvCxnSpPr>
        <p:spPr>
          <a:xfrm flipH="1">
            <a:off x="6096001" y="5040363"/>
            <a:ext cx="717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84D558F-8738-42FA-8EE4-E60E2F5E528C}"/>
              </a:ext>
            </a:extLst>
          </p:cNvPr>
          <p:cNvCxnSpPr>
            <a:stCxn id="17" idx="4"/>
            <a:endCxn id="16" idx="4"/>
          </p:cNvCxnSpPr>
          <p:nvPr/>
        </p:nvCxnSpPr>
        <p:spPr>
          <a:xfrm rot="16200000" flipH="1">
            <a:off x="4605672" y="2846538"/>
            <a:ext cx="242072" cy="6202215"/>
          </a:xfrm>
          <a:prstGeom prst="bentConnector3">
            <a:avLst>
              <a:gd name="adj1" fmla="val 309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2477834-84D4-613A-0CDC-5E69BB12C9C9}"/>
              </a:ext>
            </a:extLst>
          </p:cNvPr>
          <p:cNvCxnSpPr>
            <a:stCxn id="15" idx="5"/>
            <a:endCxn id="18" idx="4"/>
          </p:cNvCxnSpPr>
          <p:nvPr/>
        </p:nvCxnSpPr>
        <p:spPr>
          <a:xfrm rot="5400000" flipH="1" flipV="1">
            <a:off x="8149935" y="3420652"/>
            <a:ext cx="63615" cy="4875533"/>
          </a:xfrm>
          <a:prstGeom prst="bentConnector3">
            <a:avLst>
              <a:gd name="adj1" fmla="val -619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527F49A-5932-E039-758E-44CAB10C152B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rot="5400000">
            <a:off x="3800454" y="841446"/>
            <a:ext cx="1237820" cy="5587526"/>
          </a:xfrm>
          <a:prstGeom prst="bentConnector3">
            <a:avLst>
              <a:gd name="adj1" fmla="val 34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FFF599-3708-9195-3FD0-5862F66D4C6D}"/>
              </a:ext>
            </a:extLst>
          </p:cNvPr>
          <p:cNvCxnSpPr>
            <a:endCxn id="15" idx="2"/>
          </p:cNvCxnSpPr>
          <p:nvPr/>
        </p:nvCxnSpPr>
        <p:spPr>
          <a:xfrm>
            <a:off x="2417419" y="5040363"/>
            <a:ext cx="12748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73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6847203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E899C-DC15-EF83-9743-91BBB16D90D0}"/>
              </a:ext>
            </a:extLst>
          </p:cNvPr>
          <p:cNvSpPr txBox="1"/>
          <p:nvPr/>
        </p:nvSpPr>
        <p:spPr>
          <a:xfrm>
            <a:off x="719906" y="1885897"/>
            <a:ext cx="95580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b="0" spc="-150">
                <a:latin typeface="+mj-lt"/>
              </a:defRPr>
            </a:lvl1pPr>
          </a:lstStyle>
          <a:p>
            <a:r>
              <a:rPr lang="en-US" altLang="ko-KR" sz="88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Second </a:t>
            </a:r>
          </a:p>
          <a:p>
            <a:r>
              <a:rPr lang="en-US" altLang="ko-KR" sz="88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Review</a:t>
            </a:r>
            <a:endParaRPr lang="ko-KR" altLang="en-US" sz="4800" spc="0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4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0" y="2967566"/>
            <a:ext cx="12192000" cy="922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1" y="304427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</p:spTree>
    <p:extLst>
      <p:ext uri="{BB962C8B-B14F-4D97-AF65-F5344CB8AC3E}">
        <p14:creationId xmlns:p14="http://schemas.microsoft.com/office/powerpoint/2010/main" val="106865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</p:spTree>
    <p:extLst>
      <p:ext uri="{BB962C8B-B14F-4D97-AF65-F5344CB8AC3E}">
        <p14:creationId xmlns:p14="http://schemas.microsoft.com/office/powerpoint/2010/main" val="1596432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4422913" y="249765"/>
            <a:ext cx="3346174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4422912" y="384314"/>
            <a:ext cx="334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87955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4422913" y="249765"/>
            <a:ext cx="3346174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4422912" y="384314"/>
            <a:ext cx="334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Use Case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E003E8-DCAE-D004-56CF-479BBCB93B5C}"/>
              </a:ext>
            </a:extLst>
          </p:cNvPr>
          <p:cNvSpPr/>
          <p:nvPr/>
        </p:nvSpPr>
        <p:spPr>
          <a:xfrm>
            <a:off x="748748" y="1621287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Login/Signup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E1C3EF-3E2E-2BB2-227A-0F0004A71D40}"/>
              </a:ext>
            </a:extLst>
          </p:cNvPr>
          <p:cNvSpPr/>
          <p:nvPr/>
        </p:nvSpPr>
        <p:spPr>
          <a:xfrm>
            <a:off x="748748" y="2515809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Health Status Analysis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575978-03DA-397F-C9E9-A32576B0AFD2}"/>
              </a:ext>
            </a:extLst>
          </p:cNvPr>
          <p:cNvSpPr/>
          <p:nvPr/>
        </p:nvSpPr>
        <p:spPr>
          <a:xfrm>
            <a:off x="748748" y="3410331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 Profile Update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7C34E2-073E-2774-A2CF-AF887490F452}"/>
              </a:ext>
            </a:extLst>
          </p:cNvPr>
          <p:cNvSpPr/>
          <p:nvPr/>
        </p:nvSpPr>
        <p:spPr>
          <a:xfrm>
            <a:off x="748748" y="4304853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Health Status Update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320693-D876-BF1B-E881-BF6332E621B3}"/>
              </a:ext>
            </a:extLst>
          </p:cNvPr>
          <p:cNvSpPr/>
          <p:nvPr/>
        </p:nvSpPr>
        <p:spPr>
          <a:xfrm>
            <a:off x="748748" y="5199375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Scanning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8A5150-885C-5CCE-EC5A-ADDC9FD99E79}"/>
              </a:ext>
            </a:extLst>
          </p:cNvPr>
          <p:cNvSpPr/>
          <p:nvPr/>
        </p:nvSpPr>
        <p:spPr>
          <a:xfrm>
            <a:off x="8698395" y="1621287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Check Diet Recommendation</a:t>
            </a:r>
            <a:endParaRPr lang="en-IN" sz="144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57A61F-5073-12E3-C573-BE996CEA53FD}"/>
              </a:ext>
            </a:extLst>
          </p:cNvPr>
          <p:cNvSpPr/>
          <p:nvPr/>
        </p:nvSpPr>
        <p:spPr>
          <a:xfrm>
            <a:off x="8698395" y="2515809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Check Meal Plan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183B41-1EC0-C075-8A60-E12C5EF4193D}"/>
              </a:ext>
            </a:extLst>
          </p:cNvPr>
          <p:cNvSpPr/>
          <p:nvPr/>
        </p:nvSpPr>
        <p:spPr>
          <a:xfrm>
            <a:off x="8698395" y="3410331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 Goals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38D75D-5187-89C4-659D-2EDFB5471D02}"/>
              </a:ext>
            </a:extLst>
          </p:cNvPr>
          <p:cNvSpPr/>
          <p:nvPr/>
        </p:nvSpPr>
        <p:spPr>
          <a:xfrm>
            <a:off x="8698395" y="4304853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 Progress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B9936A-973A-5EB6-D060-A2B12001DD81}"/>
              </a:ext>
            </a:extLst>
          </p:cNvPr>
          <p:cNvSpPr/>
          <p:nvPr/>
        </p:nvSpPr>
        <p:spPr>
          <a:xfrm>
            <a:off x="8698395" y="5199375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Track Progress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51B399-A0CC-2E45-A89B-91B36AD0EF4B}"/>
              </a:ext>
            </a:extLst>
          </p:cNvPr>
          <p:cNvSpPr/>
          <p:nvPr/>
        </p:nvSpPr>
        <p:spPr>
          <a:xfrm>
            <a:off x="5088834" y="2747720"/>
            <a:ext cx="2014330" cy="2902226"/>
          </a:xfrm>
          <a:prstGeom prst="round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B46D7F7-E769-DDBD-A14B-9111E44DF6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64" y="2825210"/>
            <a:ext cx="3346174" cy="23364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3226AA-CED6-940A-83AF-9BF62DBD37ED}"/>
              </a:ext>
            </a:extLst>
          </p:cNvPr>
          <p:cNvSpPr txBox="1"/>
          <p:nvPr/>
        </p:nvSpPr>
        <p:spPr>
          <a:xfrm>
            <a:off x="5227983" y="5131088"/>
            <a:ext cx="175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19701B-14F2-4A96-C271-1FF1C3BF793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109791" y="1974771"/>
            <a:ext cx="1588604" cy="219755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E9A942-9F6C-2040-A3AA-8DD9D2EF1513}"/>
              </a:ext>
            </a:extLst>
          </p:cNvPr>
          <p:cNvCxnSpPr>
            <a:endCxn id="15" idx="2"/>
          </p:cNvCxnSpPr>
          <p:nvPr/>
        </p:nvCxnSpPr>
        <p:spPr>
          <a:xfrm flipV="1">
            <a:off x="7103164" y="2869293"/>
            <a:ext cx="1595231" cy="135030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0286DA-DD3A-96BF-BCB8-3C8F037338EB}"/>
              </a:ext>
            </a:extLst>
          </p:cNvPr>
          <p:cNvCxnSpPr>
            <a:endCxn id="16" idx="2"/>
          </p:cNvCxnSpPr>
          <p:nvPr/>
        </p:nvCxnSpPr>
        <p:spPr>
          <a:xfrm flipV="1">
            <a:off x="7103164" y="3763815"/>
            <a:ext cx="1595231" cy="48600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2E6E1B-4DDC-2790-4A68-290B80541EE9}"/>
              </a:ext>
            </a:extLst>
          </p:cNvPr>
          <p:cNvCxnSpPr>
            <a:endCxn id="17" idx="2"/>
          </p:cNvCxnSpPr>
          <p:nvPr/>
        </p:nvCxnSpPr>
        <p:spPr>
          <a:xfrm>
            <a:off x="7109791" y="4297084"/>
            <a:ext cx="1588604" cy="36125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F3D83F-79F2-CCFF-0D43-40056D6F96A9}"/>
              </a:ext>
            </a:extLst>
          </p:cNvPr>
          <p:cNvCxnSpPr>
            <a:endCxn id="18" idx="2"/>
          </p:cNvCxnSpPr>
          <p:nvPr/>
        </p:nvCxnSpPr>
        <p:spPr>
          <a:xfrm>
            <a:off x="7103164" y="4313340"/>
            <a:ext cx="1595231" cy="1239519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57A420-2A25-1D65-0F42-7A824C35C7F6}"/>
              </a:ext>
            </a:extLst>
          </p:cNvPr>
          <p:cNvCxnSpPr>
            <a:endCxn id="6" idx="6"/>
          </p:cNvCxnSpPr>
          <p:nvPr/>
        </p:nvCxnSpPr>
        <p:spPr>
          <a:xfrm flipH="1" flipV="1">
            <a:off x="3326296" y="1974771"/>
            <a:ext cx="1762538" cy="2197557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4CA66C-E93E-FF14-6FD6-610F56289C14}"/>
              </a:ext>
            </a:extLst>
          </p:cNvPr>
          <p:cNvCxnSpPr>
            <a:endCxn id="8" idx="6"/>
          </p:cNvCxnSpPr>
          <p:nvPr/>
        </p:nvCxnSpPr>
        <p:spPr>
          <a:xfrm flipH="1" flipV="1">
            <a:off x="3326296" y="2869293"/>
            <a:ext cx="1762538" cy="135030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043A28-0A4E-4F66-2765-150E9F1297F2}"/>
              </a:ext>
            </a:extLst>
          </p:cNvPr>
          <p:cNvCxnSpPr>
            <a:endCxn id="10" idx="6"/>
          </p:cNvCxnSpPr>
          <p:nvPr/>
        </p:nvCxnSpPr>
        <p:spPr>
          <a:xfrm flipH="1" flipV="1">
            <a:off x="3326296" y="3763815"/>
            <a:ext cx="1762538" cy="455779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713D0B-D6D0-4B9B-3B77-734FC0095295}"/>
              </a:ext>
            </a:extLst>
          </p:cNvPr>
          <p:cNvCxnSpPr>
            <a:endCxn id="11" idx="6"/>
          </p:cNvCxnSpPr>
          <p:nvPr/>
        </p:nvCxnSpPr>
        <p:spPr>
          <a:xfrm flipH="1">
            <a:off x="3326296" y="4219594"/>
            <a:ext cx="1762538" cy="43874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5EAEFA-AA00-B3E0-F033-B28924833877}"/>
              </a:ext>
            </a:extLst>
          </p:cNvPr>
          <p:cNvCxnSpPr/>
          <p:nvPr/>
        </p:nvCxnSpPr>
        <p:spPr>
          <a:xfrm flipH="1">
            <a:off x="3326296" y="4219594"/>
            <a:ext cx="1762538" cy="133326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57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4422913" y="249765"/>
            <a:ext cx="3346174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4422912" y="384314"/>
            <a:ext cx="334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DFD Level 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0F0682-A7F3-BC0D-D7B1-A1C016890695}"/>
              </a:ext>
            </a:extLst>
          </p:cNvPr>
          <p:cNvSpPr/>
          <p:nvPr/>
        </p:nvSpPr>
        <p:spPr>
          <a:xfrm>
            <a:off x="7829358" y="2599266"/>
            <a:ext cx="2091268" cy="20912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FitFuel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23E1CF-9A05-D833-B044-4F8CA6A1B755}"/>
              </a:ext>
            </a:extLst>
          </p:cNvPr>
          <p:cNvSpPr/>
          <p:nvPr/>
        </p:nvSpPr>
        <p:spPr>
          <a:xfrm>
            <a:off x="2029692" y="3222890"/>
            <a:ext cx="2421464" cy="844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User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BC6FFEF-9CA0-E002-7698-C994C46EB8B7}"/>
              </a:ext>
            </a:extLst>
          </p:cNvPr>
          <p:cNvCxnSpPr>
            <a:cxnSpLocks/>
            <a:stCxn id="20" idx="0"/>
            <a:endCxn id="7" idx="0"/>
          </p:cNvCxnSpPr>
          <p:nvPr/>
        </p:nvCxnSpPr>
        <p:spPr>
          <a:xfrm rot="5400000" flipH="1" flipV="1">
            <a:off x="5745896" y="93794"/>
            <a:ext cx="623624" cy="5634568"/>
          </a:xfrm>
          <a:prstGeom prst="bentConnector3">
            <a:avLst>
              <a:gd name="adj1" fmla="val 25205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B851D6A-8676-22EE-15B1-352A954882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45895" y="1570666"/>
            <a:ext cx="623624" cy="5634568"/>
          </a:xfrm>
          <a:prstGeom prst="bentConnector3">
            <a:avLst>
              <a:gd name="adj1" fmla="val 24255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BD7396-D035-436E-DE38-91552756B5BC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>
            <a:off x="4451156" y="3644900"/>
            <a:ext cx="33782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58983BD-9266-EAAB-3D24-617D9A5CA26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756892" y="2905525"/>
            <a:ext cx="4378725" cy="317364"/>
          </a:xfrm>
          <a:prstGeom prst="bentConnector4">
            <a:avLst>
              <a:gd name="adj1" fmla="val 97"/>
              <a:gd name="adj2" fmla="val 22584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ED80BE-2E05-FDF7-7A94-2FBCC8A7CD2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3756892" y="4066910"/>
            <a:ext cx="4378725" cy="317365"/>
          </a:xfrm>
          <a:prstGeom prst="bentConnector4">
            <a:avLst>
              <a:gd name="adj1" fmla="val 24"/>
              <a:gd name="adj2" fmla="val 172031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89B9D96-8EA5-BDCB-489F-CDBFC3FD8EE0}"/>
              </a:ext>
            </a:extLst>
          </p:cNvPr>
          <p:cNvSpPr txBox="1"/>
          <p:nvPr/>
        </p:nvSpPr>
        <p:spPr>
          <a:xfrm>
            <a:off x="4753840" y="3353301"/>
            <a:ext cx="260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FF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Login/Signup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5DD9A3-86F5-9444-313C-9360BE984075}"/>
              </a:ext>
            </a:extLst>
          </p:cNvPr>
          <p:cNvSpPr txBox="1"/>
          <p:nvPr/>
        </p:nvSpPr>
        <p:spPr>
          <a:xfrm>
            <a:off x="4184456" y="2189162"/>
            <a:ext cx="374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FF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Scanning and Recognition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53F91E-41A3-4447-971D-65CF7FCC5564}"/>
              </a:ext>
            </a:extLst>
          </p:cNvPr>
          <p:cNvSpPr txBox="1"/>
          <p:nvPr/>
        </p:nvSpPr>
        <p:spPr>
          <a:xfrm>
            <a:off x="4184456" y="4299392"/>
            <a:ext cx="374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FF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Diet Recommendation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3C93C-0E61-E001-D73C-002F8FAA4F98}"/>
              </a:ext>
            </a:extLst>
          </p:cNvPr>
          <p:cNvSpPr txBox="1"/>
          <p:nvPr/>
        </p:nvSpPr>
        <p:spPr>
          <a:xfrm>
            <a:off x="4184456" y="5287206"/>
            <a:ext cx="374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FF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Goal and Progress Tracking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64CC4-6936-EF91-7428-D1478F44CC07}"/>
              </a:ext>
            </a:extLst>
          </p:cNvPr>
          <p:cNvSpPr txBox="1"/>
          <p:nvPr/>
        </p:nvSpPr>
        <p:spPr>
          <a:xfrm>
            <a:off x="4184456" y="1378741"/>
            <a:ext cx="374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FF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 Health Status/Analysis</a:t>
            </a:r>
          </a:p>
        </p:txBody>
      </p:sp>
    </p:spTree>
    <p:extLst>
      <p:ext uri="{BB962C8B-B14F-4D97-AF65-F5344CB8AC3E}">
        <p14:creationId xmlns:p14="http://schemas.microsoft.com/office/powerpoint/2010/main" val="1915430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4422913" y="249765"/>
            <a:ext cx="3346174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4422912" y="384314"/>
            <a:ext cx="334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DFD Level 1</a:t>
            </a:r>
          </a:p>
        </p:txBody>
      </p:sp>
    </p:spTree>
    <p:extLst>
      <p:ext uri="{BB962C8B-B14F-4D97-AF65-F5344CB8AC3E}">
        <p14:creationId xmlns:p14="http://schemas.microsoft.com/office/powerpoint/2010/main" val="3888365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>
          <a:ln w="19050">
            <a:noFill/>
          </a:ln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0" y="160864"/>
            <a:ext cx="2048933" cy="5630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0" y="236150"/>
            <a:ext cx="204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DFD Level 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449761F-AF2B-2370-9ED8-558C1378822E}"/>
              </a:ext>
            </a:extLst>
          </p:cNvPr>
          <p:cNvSpPr/>
          <p:nvPr/>
        </p:nvSpPr>
        <p:spPr>
          <a:xfrm>
            <a:off x="4456424" y="2569627"/>
            <a:ext cx="3279150" cy="19346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Dashboard</a:t>
            </a:r>
            <a:endParaRPr lang="en-IN" sz="2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4934D7-9D58-6C1B-7563-579D1B52453B}"/>
              </a:ext>
            </a:extLst>
          </p:cNvPr>
          <p:cNvSpPr/>
          <p:nvPr/>
        </p:nvSpPr>
        <p:spPr>
          <a:xfrm>
            <a:off x="2311489" y="911875"/>
            <a:ext cx="1938867" cy="7069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25C7B1-874F-4615-62D5-8AF74C84A751}"/>
              </a:ext>
            </a:extLst>
          </p:cNvPr>
          <p:cNvSpPr/>
          <p:nvPr/>
        </p:nvSpPr>
        <p:spPr>
          <a:xfrm>
            <a:off x="5362160" y="733673"/>
            <a:ext cx="1467678" cy="10633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Login/Signup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0943B5-B07B-D72D-78A1-44135208B4A5}"/>
              </a:ext>
            </a:extLst>
          </p:cNvPr>
          <p:cNvSpPr/>
          <p:nvPr/>
        </p:nvSpPr>
        <p:spPr>
          <a:xfrm>
            <a:off x="924890" y="2897709"/>
            <a:ext cx="2395883" cy="1278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 Profile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83F467-8C44-F5C7-30CA-CEEDB920C8D3}"/>
              </a:ext>
            </a:extLst>
          </p:cNvPr>
          <p:cNvSpPr/>
          <p:nvPr/>
        </p:nvSpPr>
        <p:spPr>
          <a:xfrm>
            <a:off x="924891" y="5067299"/>
            <a:ext cx="2395883" cy="1278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 Health Analysis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4DE493-9B31-4A96-4472-149E55E9DA3E}"/>
              </a:ext>
            </a:extLst>
          </p:cNvPr>
          <p:cNvSpPr/>
          <p:nvPr/>
        </p:nvSpPr>
        <p:spPr>
          <a:xfrm>
            <a:off x="4898057" y="5067299"/>
            <a:ext cx="2395883" cy="1278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FE3B6D-89EA-D2CF-5453-E7481F19E852}"/>
              </a:ext>
            </a:extLst>
          </p:cNvPr>
          <p:cNvSpPr/>
          <p:nvPr/>
        </p:nvSpPr>
        <p:spPr>
          <a:xfrm>
            <a:off x="9069825" y="2897709"/>
            <a:ext cx="2395883" cy="1278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Recognition and Analysis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F41F9E-9F4D-4BD8-929E-908339C841EE}"/>
              </a:ext>
            </a:extLst>
          </p:cNvPr>
          <p:cNvSpPr/>
          <p:nvPr/>
        </p:nvSpPr>
        <p:spPr>
          <a:xfrm>
            <a:off x="9069825" y="5067299"/>
            <a:ext cx="2395883" cy="1278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Tracking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571B4A-5AE9-39CB-2D3F-83928C8A7A62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4250356" y="1265358"/>
            <a:ext cx="1111804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213F43-F4B2-E799-EF86-EC01CB567698}"/>
              </a:ext>
            </a:extLst>
          </p:cNvPr>
          <p:cNvSpPr txBox="1"/>
          <p:nvPr/>
        </p:nvSpPr>
        <p:spPr>
          <a:xfrm>
            <a:off x="5075673" y="5537258"/>
            <a:ext cx="2218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Recommendations</a:t>
            </a:r>
            <a:endParaRPr lang="en-IN" sz="16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EDF804-1AD7-44BF-F9E2-CF3F7B26419F}"/>
              </a:ext>
            </a:extLst>
          </p:cNvPr>
          <p:cNvCxnSpPr>
            <a:stCxn id="6" idx="4"/>
            <a:endCxn id="2" idx="0"/>
          </p:cNvCxnSpPr>
          <p:nvPr/>
        </p:nvCxnSpPr>
        <p:spPr>
          <a:xfrm>
            <a:off x="6095999" y="1797043"/>
            <a:ext cx="0" cy="7725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A6685F-CC4F-3D60-AA54-42B761D7D212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5248926" y="4367462"/>
            <a:ext cx="10271" cy="88706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07941A-731E-287A-3387-DE9B9BD13403}"/>
              </a:ext>
            </a:extLst>
          </p:cNvPr>
          <p:cNvCxnSpPr>
            <a:stCxn id="12" idx="2"/>
            <a:endCxn id="21" idx="3"/>
          </p:cNvCxnSpPr>
          <p:nvPr/>
        </p:nvCxnSpPr>
        <p:spPr>
          <a:xfrm flipH="1">
            <a:off x="7293940" y="5706535"/>
            <a:ext cx="177588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DB9100-ED53-BD84-7DD2-27E7FCAAADBF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3320774" y="5706535"/>
            <a:ext cx="157728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B16B2D-5BBE-EB7E-A73D-4B09F3F8AB65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2122832" y="4176181"/>
            <a:ext cx="1" cy="8911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44A44F-2E38-B1B6-3AF4-72E8325AF33F}"/>
              </a:ext>
            </a:extLst>
          </p:cNvPr>
          <p:cNvCxnSpPr>
            <a:stCxn id="2" idx="6"/>
            <a:endCxn id="11" idx="2"/>
          </p:cNvCxnSpPr>
          <p:nvPr/>
        </p:nvCxnSpPr>
        <p:spPr>
          <a:xfrm>
            <a:off x="7735574" y="3536945"/>
            <a:ext cx="133425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4BBBBE-5A6A-F229-A462-A66345504D4D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10267767" y="4176181"/>
            <a:ext cx="0" cy="8911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D4252B-38F3-0CF1-A156-9742F1FE2BB4}"/>
              </a:ext>
            </a:extLst>
          </p:cNvPr>
          <p:cNvCxnSpPr>
            <a:cxnSpLocks/>
            <a:stCxn id="2" idx="2"/>
            <a:endCxn id="7" idx="6"/>
          </p:cNvCxnSpPr>
          <p:nvPr/>
        </p:nvCxnSpPr>
        <p:spPr>
          <a:xfrm flipH="1">
            <a:off x="3320773" y="3536945"/>
            <a:ext cx="113565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BE19D04-813C-2D21-92D2-FF8128E0CAB7}"/>
              </a:ext>
            </a:extLst>
          </p:cNvPr>
          <p:cNvCxnSpPr>
            <a:stCxn id="3" idx="0"/>
            <a:endCxn id="11" idx="0"/>
          </p:cNvCxnSpPr>
          <p:nvPr/>
        </p:nvCxnSpPr>
        <p:spPr>
          <a:xfrm rot="16200000" flipH="1">
            <a:off x="5781428" y="-1588630"/>
            <a:ext cx="1985834" cy="6986844"/>
          </a:xfrm>
          <a:prstGeom prst="bentConnector3">
            <a:avLst>
              <a:gd name="adj1" fmla="val -2600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C344464-3FB5-1A37-4D08-230BD6C10A86}"/>
              </a:ext>
            </a:extLst>
          </p:cNvPr>
          <p:cNvCxnSpPr>
            <a:stCxn id="8" idx="7"/>
            <a:endCxn id="2" idx="3"/>
          </p:cNvCxnSpPr>
          <p:nvPr/>
        </p:nvCxnSpPr>
        <p:spPr>
          <a:xfrm rot="5400000" flipH="1" flipV="1">
            <a:off x="3436482" y="3754366"/>
            <a:ext cx="1033585" cy="1966739"/>
          </a:xfrm>
          <a:prstGeom prst="bentConnector3">
            <a:avLst>
              <a:gd name="adj1" fmla="val 9996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B7245BA-781A-4C4E-63C3-F28926CF8F34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>
            <a:off x="6095999" y="4504263"/>
            <a:ext cx="0" cy="5630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AEE849C-6AB8-CBEC-6C00-E8DB63E9C09D}"/>
              </a:ext>
            </a:extLst>
          </p:cNvPr>
          <p:cNvCxnSpPr/>
          <p:nvPr/>
        </p:nvCxnSpPr>
        <p:spPr>
          <a:xfrm flipV="1">
            <a:off x="6508750" y="4478863"/>
            <a:ext cx="0" cy="4042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A98364-A49A-1C6F-3290-2158BB40EEA9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9420694" y="4883149"/>
            <a:ext cx="10271" cy="3713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6A241AF-732A-BB2F-ED8B-3E46A3B674E4}"/>
              </a:ext>
            </a:extLst>
          </p:cNvPr>
          <p:cNvCxnSpPr>
            <a:cxnSpLocks/>
          </p:cNvCxnSpPr>
          <p:nvPr/>
        </p:nvCxnSpPr>
        <p:spPr>
          <a:xfrm>
            <a:off x="6508750" y="4883150"/>
            <a:ext cx="292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365208B-6575-F7A3-FEAC-46AC144A3413}"/>
              </a:ext>
            </a:extLst>
          </p:cNvPr>
          <p:cNvCxnSpPr>
            <a:cxnSpLocks/>
          </p:cNvCxnSpPr>
          <p:nvPr/>
        </p:nvCxnSpPr>
        <p:spPr>
          <a:xfrm flipH="1">
            <a:off x="7550150" y="3988953"/>
            <a:ext cx="187266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02D87649-DD9F-8084-8E8C-5800AD9232B9}"/>
              </a:ext>
            </a:extLst>
          </p:cNvPr>
          <p:cNvCxnSpPr>
            <a:stCxn id="11" idx="1"/>
            <a:endCxn id="3" idx="2"/>
          </p:cNvCxnSpPr>
          <p:nvPr/>
        </p:nvCxnSpPr>
        <p:spPr>
          <a:xfrm rot="16200000" flipV="1">
            <a:off x="5617762" y="-717996"/>
            <a:ext cx="1466095" cy="6139771"/>
          </a:xfrm>
          <a:prstGeom prst="bentConnector3">
            <a:avLst>
              <a:gd name="adj1" fmla="val 5677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5C92C4C-639C-6A59-92F6-EEBBEED9F324}"/>
              </a:ext>
            </a:extLst>
          </p:cNvPr>
          <p:cNvSpPr txBox="1"/>
          <p:nvPr/>
        </p:nvSpPr>
        <p:spPr>
          <a:xfrm>
            <a:off x="6523029" y="2005850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Food Analysis 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314B0E-DE60-7606-B55D-1D2D4CAF17DF}"/>
              </a:ext>
            </a:extLst>
          </p:cNvPr>
          <p:cNvSpPr txBox="1"/>
          <p:nvPr/>
        </p:nvSpPr>
        <p:spPr>
          <a:xfrm>
            <a:off x="2909361" y="5454142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Health Analysis 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F31EF25-9AF8-352A-DED7-88FB264A15BB}"/>
              </a:ext>
            </a:extLst>
          </p:cNvPr>
          <p:cNvSpPr txBox="1"/>
          <p:nvPr/>
        </p:nvSpPr>
        <p:spPr>
          <a:xfrm>
            <a:off x="7089603" y="5470146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Intake Tracking 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BA131A-8284-157B-98F5-D5A61545A33D}"/>
              </a:ext>
            </a:extLst>
          </p:cNvPr>
          <p:cNvSpPr txBox="1"/>
          <p:nvPr/>
        </p:nvSpPr>
        <p:spPr>
          <a:xfrm>
            <a:off x="7085334" y="4641328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Intake Tracking 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C025C3-7255-4B82-6B83-C669B45752BA}"/>
              </a:ext>
            </a:extLst>
          </p:cNvPr>
          <p:cNvSpPr txBox="1"/>
          <p:nvPr/>
        </p:nvSpPr>
        <p:spPr>
          <a:xfrm>
            <a:off x="7280688" y="3749725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Food Analysis 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379608-1F6C-6BE1-4459-EE4139CFC33A}"/>
              </a:ext>
            </a:extLst>
          </p:cNvPr>
          <p:cNvSpPr txBox="1"/>
          <p:nvPr/>
        </p:nvSpPr>
        <p:spPr>
          <a:xfrm>
            <a:off x="2691701" y="3982327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Health Analysis 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217CA6-23D4-0495-465E-B6D2BDA97FC9}"/>
              </a:ext>
            </a:extLst>
          </p:cNvPr>
          <p:cNvSpPr txBox="1"/>
          <p:nvPr/>
        </p:nvSpPr>
        <p:spPr>
          <a:xfrm>
            <a:off x="10257922" y="4266788"/>
            <a:ext cx="2331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Food </a:t>
            </a:r>
          </a:p>
          <a:p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Analysis </a:t>
            </a:r>
          </a:p>
          <a:p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3904B25-911E-355A-BE32-67F55A1E2870}"/>
              </a:ext>
            </a:extLst>
          </p:cNvPr>
          <p:cNvSpPr txBox="1"/>
          <p:nvPr/>
        </p:nvSpPr>
        <p:spPr>
          <a:xfrm>
            <a:off x="2943289" y="4499176"/>
            <a:ext cx="2331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Diet and </a:t>
            </a:r>
          </a:p>
          <a:p>
            <a:pPr algn="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Meal </a:t>
            </a:r>
          </a:p>
          <a:p>
            <a:pPr algn="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Recommendations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40C6171-F200-323F-21B1-82F52918FA6E}"/>
              </a:ext>
            </a:extLst>
          </p:cNvPr>
          <p:cNvSpPr txBox="1"/>
          <p:nvPr/>
        </p:nvSpPr>
        <p:spPr>
          <a:xfrm>
            <a:off x="-202683" y="4395538"/>
            <a:ext cx="2331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User</a:t>
            </a:r>
          </a:p>
          <a:p>
            <a:pPr algn="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Details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01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155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Noto Sans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Hidesh</dc:creator>
  <cp:lastModifiedBy>Vishnu Hidesh</cp:lastModifiedBy>
  <cp:revision>4</cp:revision>
  <dcterms:created xsi:type="dcterms:W3CDTF">2023-11-08T16:28:15Z</dcterms:created>
  <dcterms:modified xsi:type="dcterms:W3CDTF">2023-11-11T09:53:06Z</dcterms:modified>
</cp:coreProperties>
</file>