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80" r:id="rId6"/>
    <p:sldId id="274" r:id="rId7"/>
    <p:sldId id="275" r:id="rId8"/>
    <p:sldId id="279" r:id="rId9"/>
    <p:sldId id="278" r:id="rId10"/>
    <p:sldId id="282" r:id="rId11"/>
    <p:sldId id="283" r:id="rId12"/>
    <p:sldId id="285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477" autoAdjust="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4DC-414E-2FBB-24D9-31F8D76AC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40DCE-252A-B3E1-AFEA-2B211630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25CD-B9B7-4CED-9A24-5E2AE912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A8CC-849A-0141-3817-B08B736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592A-CBEE-B167-45EA-27B2E8FC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1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DD1-7F91-684D-94A6-43679461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E63B-9D4F-66AC-5076-048F4996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2E6D-205F-555D-5AE0-B460767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1CC4-514C-A281-A9F7-F96AE161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817B-BA33-6ED0-F3AB-D334E487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D5133-3879-6379-82B7-B39D6B1A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08A9-1A10-E2AC-E92B-8AF88EA0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FDEB-BC74-0519-56C7-67C8AA92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3146-2107-BF3F-C227-2FA2B9F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BC63-D732-64E0-D12A-1DE148C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3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9BE6E0-C971-C0CA-9ACD-B79274EFDA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77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E11-BD69-5F52-A372-A058BDB9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9551-6011-1FDC-F4D2-193ABB3F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4F4D-6F3C-A7AB-13E8-BFD2035F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07B6-075E-AB14-33B0-F1F569C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A32D-76DE-098E-AF63-7F8544EF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5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588-2FDC-E9EF-9DE6-CED81FA4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137D-07F1-0A48-4767-5EA1FB65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3F30-B0FA-9F6F-29F2-0313477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C0DE-5C03-B8B3-861B-ACCEAA0B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0A87-BB86-1212-2410-8416D2DA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1397-BF3F-C5D6-2DCC-91AC755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822D-45A0-9AE1-B014-BEA466210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827E-D17A-F8D1-AA77-3782957F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D132-55B6-2766-3645-EA55F81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ED96-24C1-B0A4-69F4-4969F2DD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7C830-C670-A22C-DE70-3E0887C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C20-CC38-D8AF-D100-E52380C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12DF-7AA7-6AA5-4619-7295E04E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AA17-85CA-FD21-E5D9-9E075BE7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702E-7150-9E54-1B19-C6B170FA0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AB28D-C104-A753-28A0-54D382B3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B132-380C-2717-11E1-92E5601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D92AE-C85B-E38B-FF23-BCEFBAE4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03566-A98C-103D-9772-EBEF1AA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E23-E490-EA94-52E7-B1832B3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1C75-7D66-3169-C563-1E81A4AB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8B879-7F3A-DE0E-08AA-AA6087AE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7D868-7B6D-DDEA-8AB3-ED875C1D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DC35-F2E4-3564-2A6F-BEA9C5AC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26025-6C38-65D2-DE48-67CA640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6D913-63EB-DB25-9D18-2EF1FF2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97EF-D9B6-ACC6-8F83-F3CC2A46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17B0-676A-B22A-3834-138643CC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2464-40AB-EE87-9104-B3AE46CF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D49D-70B9-EAC5-699B-6CA42641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5A65C-4189-9B51-6D10-56517C01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A4586-AD41-FCB5-D161-3FE97862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44E0-A9AF-5608-B705-3F59B29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7CB60-AA76-DD40-66F0-F0221C8C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9869E-14C8-E029-117F-883762B1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85C4-76BC-5AAB-CBCF-66DB5C07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7A27-DEA6-11F3-C853-B91121AA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6F93-8979-B5BB-AE4C-9FA69548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BAA98-C963-C5CF-9318-25AC1455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084A-7529-F2EE-5660-7ECBC38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0159-4EF0-55E6-1838-15616AC3A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C6DA-82BF-5F85-78A2-5410DBB0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EB3-E812-382B-F00E-DC909226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66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FitFuel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Discover a 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Healthier You </a:t>
            </a:r>
            <a:endParaRPr lang="ko-KR" altLang="en-US" sz="36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429CA-C856-3B33-F6F1-15B00DA9FFC8}"/>
              </a:ext>
            </a:extLst>
          </p:cNvPr>
          <p:cNvGrpSpPr/>
          <p:nvPr/>
        </p:nvGrpSpPr>
        <p:grpSpPr>
          <a:xfrm>
            <a:off x="866910" y="4717328"/>
            <a:ext cx="1522998" cy="514367"/>
            <a:chOff x="889890" y="4977171"/>
            <a:chExt cx="1522998" cy="514367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840FC394-ED55-125E-6379-A8BE16F9CC89}"/>
                </a:ext>
              </a:extLst>
            </p:cNvPr>
            <p:cNvSpPr/>
            <p:nvPr/>
          </p:nvSpPr>
          <p:spPr>
            <a:xfrm>
              <a:off x="889891" y="5026667"/>
              <a:ext cx="1522997" cy="4648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A158C0-9A4C-9DFE-6D45-288F3B48C7D6}"/>
                </a:ext>
              </a:extLst>
            </p:cNvPr>
            <p:cNvSpPr txBox="1"/>
            <p:nvPr/>
          </p:nvSpPr>
          <p:spPr>
            <a:xfrm>
              <a:off x="889890" y="4977171"/>
              <a:ext cx="1522997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400">
                  <a:solidFill>
                    <a:schemeClr val="accent2"/>
                  </a:solidFill>
                </a:defRPr>
              </a:lvl1pPr>
            </a:lstStyle>
            <a:p>
              <a:pPr algn="ctr"/>
              <a:r>
                <a:rPr lang="pt-BR" altLang="ko-KR" sz="1800" spc="300" dirty="0">
                  <a:solidFill>
                    <a:schemeClr val="bg1"/>
                  </a:solidFill>
                </a:rPr>
                <a:t>TEAM 7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F219EA-475D-7BF6-B5AB-41042A3D4CD5}"/>
              </a:ext>
            </a:extLst>
          </p:cNvPr>
          <p:cNvSpPr txBox="1"/>
          <p:nvPr/>
        </p:nvSpPr>
        <p:spPr>
          <a:xfrm>
            <a:off x="866911" y="5281191"/>
            <a:ext cx="231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Vishnu Hidesh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Amith E K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Sharun T 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41546-0CA7-DFF3-A123-9E6B6A5CC7B8}"/>
              </a:ext>
            </a:extLst>
          </p:cNvPr>
          <p:cNvSpPr/>
          <p:nvPr/>
        </p:nvSpPr>
        <p:spPr>
          <a:xfrm>
            <a:off x="4049173" y="5475063"/>
            <a:ext cx="2315351" cy="646331"/>
          </a:xfrm>
          <a:prstGeom prst="round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C26C1-A27B-F123-083A-22F174CB5B03}"/>
              </a:ext>
            </a:extLst>
          </p:cNvPr>
          <p:cNvSpPr txBox="1"/>
          <p:nvPr/>
        </p:nvSpPr>
        <p:spPr>
          <a:xfrm>
            <a:off x="4049173" y="5475063"/>
            <a:ext cx="231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altLang="ko-KR" sz="1800" spc="300" dirty="0">
                <a:solidFill>
                  <a:schemeClr val="bg1"/>
                </a:solidFill>
              </a:rPr>
              <a:t>Guided By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Ms. Zakiyya M A</a:t>
            </a:r>
          </a:p>
        </p:txBody>
      </p:sp>
    </p:spTree>
    <p:extLst>
      <p:ext uri="{BB962C8B-B14F-4D97-AF65-F5344CB8AC3E}">
        <p14:creationId xmlns:p14="http://schemas.microsoft.com/office/powerpoint/2010/main" val="10559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>
          <a:ln w="19050"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0" y="160864"/>
            <a:ext cx="2048933" cy="5630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0" y="236150"/>
            <a:ext cx="204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DFD Level 2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449761F-AF2B-2370-9ED8-558C1378822E}"/>
              </a:ext>
            </a:extLst>
          </p:cNvPr>
          <p:cNvSpPr/>
          <p:nvPr/>
        </p:nvSpPr>
        <p:spPr>
          <a:xfrm rot="10800000">
            <a:off x="4435643" y="1438506"/>
            <a:ext cx="3279150" cy="2402049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934D7-9D58-6C1B-7563-579D1B52453B}"/>
              </a:ext>
            </a:extLst>
          </p:cNvPr>
          <p:cNvSpPr/>
          <p:nvPr/>
        </p:nvSpPr>
        <p:spPr>
          <a:xfrm>
            <a:off x="2881714" y="642570"/>
            <a:ext cx="1553929" cy="5138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5C7B1-874F-4615-62D5-8AF74C84A751}"/>
              </a:ext>
            </a:extLst>
          </p:cNvPr>
          <p:cNvSpPr/>
          <p:nvPr/>
        </p:nvSpPr>
        <p:spPr>
          <a:xfrm>
            <a:off x="5341377" y="564831"/>
            <a:ext cx="1467678" cy="6619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</a:t>
            </a:r>
          </a:p>
          <a:p>
            <a:pPr algn="ctr"/>
            <a:r>
              <a:rPr lang="en-US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Signup</a:t>
            </a:r>
            <a:endParaRPr lang="en-IN" sz="14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B0943B5-B07B-D72D-78A1-44135208B4A5}"/>
              </a:ext>
            </a:extLst>
          </p:cNvPr>
          <p:cNvSpPr/>
          <p:nvPr/>
        </p:nvSpPr>
        <p:spPr>
          <a:xfrm rot="10800000">
            <a:off x="378866" y="1976377"/>
            <a:ext cx="3403543" cy="1864175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F83F467-8C44-F5C7-30CA-CEEDB920C8D3}"/>
              </a:ext>
            </a:extLst>
          </p:cNvPr>
          <p:cNvSpPr/>
          <p:nvPr/>
        </p:nvSpPr>
        <p:spPr>
          <a:xfrm rot="10800000">
            <a:off x="378868" y="4309443"/>
            <a:ext cx="3403542" cy="2233433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74DE493-9B31-4A96-4472-149E55E9DA3E}"/>
              </a:ext>
            </a:extLst>
          </p:cNvPr>
          <p:cNvSpPr/>
          <p:nvPr/>
        </p:nvSpPr>
        <p:spPr>
          <a:xfrm rot="10800000">
            <a:off x="4877275" y="4309445"/>
            <a:ext cx="2395883" cy="2233432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EFE3B6D-89EA-D2CF-5453-E7481F19E852}"/>
              </a:ext>
            </a:extLst>
          </p:cNvPr>
          <p:cNvSpPr/>
          <p:nvPr/>
        </p:nvSpPr>
        <p:spPr>
          <a:xfrm rot="10800000">
            <a:off x="8409958" y="1976377"/>
            <a:ext cx="3403540" cy="1864175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7EF41F9E-9F4D-4BD8-929E-908339C841EE}"/>
              </a:ext>
            </a:extLst>
          </p:cNvPr>
          <p:cNvSpPr/>
          <p:nvPr/>
        </p:nvSpPr>
        <p:spPr>
          <a:xfrm rot="10800000">
            <a:off x="8409960" y="4309445"/>
            <a:ext cx="3403542" cy="2233432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819DA-740C-FF1B-E0BD-FB14B7FA8A66}"/>
              </a:ext>
            </a:extLst>
          </p:cNvPr>
          <p:cNvSpPr txBox="1"/>
          <p:nvPr/>
        </p:nvSpPr>
        <p:spPr>
          <a:xfrm>
            <a:off x="8409962" y="1979629"/>
            <a:ext cx="34035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Recognition and Analysis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32FE6-DAA3-6375-39C0-C9A8C7432799}"/>
              </a:ext>
            </a:extLst>
          </p:cNvPr>
          <p:cNvSpPr txBox="1"/>
          <p:nvPr/>
        </p:nvSpPr>
        <p:spPr>
          <a:xfrm>
            <a:off x="8409961" y="4312474"/>
            <a:ext cx="3403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Tracking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0C44C-4DC2-0D5C-AAF3-A6A6200002DF}"/>
              </a:ext>
            </a:extLst>
          </p:cNvPr>
          <p:cNvSpPr txBox="1"/>
          <p:nvPr/>
        </p:nvSpPr>
        <p:spPr>
          <a:xfrm>
            <a:off x="4877275" y="4313243"/>
            <a:ext cx="23958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Recommendations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09649-5AE6-F251-4FFD-006EC6FFB3ED}"/>
              </a:ext>
            </a:extLst>
          </p:cNvPr>
          <p:cNvSpPr txBox="1"/>
          <p:nvPr/>
        </p:nvSpPr>
        <p:spPr>
          <a:xfrm>
            <a:off x="378867" y="4309445"/>
            <a:ext cx="3403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Analysis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66B68B-5974-5834-AD1B-A7AA3B15DF00}"/>
              </a:ext>
            </a:extLst>
          </p:cNvPr>
          <p:cNvSpPr txBox="1"/>
          <p:nvPr/>
        </p:nvSpPr>
        <p:spPr>
          <a:xfrm>
            <a:off x="378869" y="1979631"/>
            <a:ext cx="34035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935BD-365E-B354-9067-E6DFED35387E}"/>
              </a:ext>
            </a:extLst>
          </p:cNvPr>
          <p:cNvSpPr txBox="1"/>
          <p:nvPr/>
        </p:nvSpPr>
        <p:spPr>
          <a:xfrm>
            <a:off x="4435642" y="1438505"/>
            <a:ext cx="32791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Dashboard</a:t>
            </a:r>
            <a:endParaRPr lang="en-IN" sz="14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1273D8-75E9-449C-705C-EAC813597F32}"/>
              </a:ext>
            </a:extLst>
          </p:cNvPr>
          <p:cNvSpPr/>
          <p:nvPr/>
        </p:nvSpPr>
        <p:spPr>
          <a:xfrm>
            <a:off x="5050747" y="4649163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564D49-B8D3-B353-6D2E-82E3F2178181}"/>
              </a:ext>
            </a:extLst>
          </p:cNvPr>
          <p:cNvSpPr/>
          <p:nvPr/>
        </p:nvSpPr>
        <p:spPr>
          <a:xfrm>
            <a:off x="5050747" y="5269199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C24D4E-3B4A-C956-963F-F7F12D83451C}"/>
              </a:ext>
            </a:extLst>
          </p:cNvPr>
          <p:cNvSpPr/>
          <p:nvPr/>
        </p:nvSpPr>
        <p:spPr>
          <a:xfrm>
            <a:off x="920916" y="4666977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572857-38F6-264C-8092-C0CD6E7D3DD3}"/>
              </a:ext>
            </a:extLst>
          </p:cNvPr>
          <p:cNvSpPr/>
          <p:nvPr/>
        </p:nvSpPr>
        <p:spPr>
          <a:xfrm>
            <a:off x="920916" y="5301882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BB0923-E686-D4C9-B92E-68F242FEC04D}"/>
              </a:ext>
            </a:extLst>
          </p:cNvPr>
          <p:cNvSpPr/>
          <p:nvPr/>
        </p:nvSpPr>
        <p:spPr>
          <a:xfrm>
            <a:off x="920916" y="5958500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F9E280-48B5-D92F-AAEE-D3089E2EF6E9}"/>
              </a:ext>
            </a:extLst>
          </p:cNvPr>
          <p:cNvSpPr/>
          <p:nvPr/>
        </p:nvSpPr>
        <p:spPr>
          <a:xfrm>
            <a:off x="9097813" y="2421634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D66AE6-B798-4F00-DF19-727E13333808}"/>
              </a:ext>
            </a:extLst>
          </p:cNvPr>
          <p:cNvSpPr/>
          <p:nvPr/>
        </p:nvSpPr>
        <p:spPr>
          <a:xfrm>
            <a:off x="9097813" y="3131097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4E9D95-8845-3BAE-A41E-A987F5DDE9B7}"/>
              </a:ext>
            </a:extLst>
          </p:cNvPr>
          <p:cNvSpPr/>
          <p:nvPr/>
        </p:nvSpPr>
        <p:spPr>
          <a:xfrm>
            <a:off x="1548505" y="2407530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latin typeface="Product Sans" panose="020B040303050204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66B3CA-5F32-1438-93B2-9DB18E5AFD72}"/>
              </a:ext>
            </a:extLst>
          </p:cNvPr>
          <p:cNvSpPr/>
          <p:nvPr/>
        </p:nvSpPr>
        <p:spPr>
          <a:xfrm>
            <a:off x="1548505" y="3116993"/>
            <a:ext cx="2037042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latin typeface="Product Sans" panose="020B040303050204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CD01F-0CA5-B752-7C43-894659BADB5E}"/>
              </a:ext>
            </a:extLst>
          </p:cNvPr>
          <p:cNvSpPr txBox="1"/>
          <p:nvPr/>
        </p:nvSpPr>
        <p:spPr>
          <a:xfrm>
            <a:off x="1734773" y="2526312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User Details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F5C0DC-629A-9CBA-2D64-A49D32D3B099}"/>
              </a:ext>
            </a:extLst>
          </p:cNvPr>
          <p:cNvSpPr txBox="1"/>
          <p:nvPr/>
        </p:nvSpPr>
        <p:spPr>
          <a:xfrm>
            <a:off x="1548504" y="3236972"/>
            <a:ext cx="2048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Lifestyle Disease 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8D1489-ED64-8612-8286-8C699C484930}"/>
              </a:ext>
            </a:extLst>
          </p:cNvPr>
          <p:cNvSpPr txBox="1"/>
          <p:nvPr/>
        </p:nvSpPr>
        <p:spPr>
          <a:xfrm>
            <a:off x="1137939" y="478025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BMI 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CCFE-E3A3-A629-9953-CDC5D5F98411}"/>
              </a:ext>
            </a:extLst>
          </p:cNvPr>
          <p:cNvSpPr txBox="1"/>
          <p:nvPr/>
        </p:nvSpPr>
        <p:spPr>
          <a:xfrm>
            <a:off x="1137717" y="542293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Body Fat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3CE9C3-FE3C-38A7-4601-AB041D9578BB}"/>
              </a:ext>
            </a:extLst>
          </p:cNvPr>
          <p:cNvSpPr txBox="1"/>
          <p:nvPr/>
        </p:nvSpPr>
        <p:spPr>
          <a:xfrm>
            <a:off x="1099806" y="5996608"/>
            <a:ext cx="175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Overall Health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31B17C-6C12-C55B-1613-991F3F2507AB}"/>
              </a:ext>
            </a:extLst>
          </p:cNvPr>
          <p:cNvSpPr txBox="1"/>
          <p:nvPr/>
        </p:nvSpPr>
        <p:spPr>
          <a:xfrm>
            <a:off x="5167169" y="4763508"/>
            <a:ext cx="182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Diet Recommendation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70C7C-FD0C-8E79-3DE3-AAEB1D431AE1}"/>
              </a:ext>
            </a:extLst>
          </p:cNvPr>
          <p:cNvSpPr txBox="1"/>
          <p:nvPr/>
        </p:nvSpPr>
        <p:spPr>
          <a:xfrm>
            <a:off x="5167169" y="5383544"/>
            <a:ext cx="182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Goal Recommendation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5A9630-C619-560C-CC47-698DF9C20392}"/>
              </a:ext>
            </a:extLst>
          </p:cNvPr>
          <p:cNvSpPr/>
          <p:nvPr/>
        </p:nvSpPr>
        <p:spPr>
          <a:xfrm>
            <a:off x="5071716" y="5889235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8FA54-3B9A-BDB8-4A4A-0BEC5BD4A346}"/>
              </a:ext>
            </a:extLst>
          </p:cNvPr>
          <p:cNvSpPr txBox="1"/>
          <p:nvPr/>
        </p:nvSpPr>
        <p:spPr>
          <a:xfrm>
            <a:off x="5188138" y="5911505"/>
            <a:ext cx="182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Maintenance Recommendation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DD65B-B6DA-000E-C7D1-303A8F8F67F5}"/>
              </a:ext>
            </a:extLst>
          </p:cNvPr>
          <p:cNvSpPr/>
          <p:nvPr/>
        </p:nvSpPr>
        <p:spPr>
          <a:xfrm>
            <a:off x="8510194" y="4903076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7566D1-2BDF-53B3-E0BC-DEF05C2AF2FE}"/>
              </a:ext>
            </a:extLst>
          </p:cNvPr>
          <p:cNvSpPr/>
          <p:nvPr/>
        </p:nvSpPr>
        <p:spPr>
          <a:xfrm>
            <a:off x="8510194" y="5537981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43A1B9-C796-222F-43D1-1F89EC308B1C}"/>
              </a:ext>
            </a:extLst>
          </p:cNvPr>
          <p:cNvSpPr txBox="1"/>
          <p:nvPr/>
        </p:nvSpPr>
        <p:spPr>
          <a:xfrm>
            <a:off x="8727217" y="501635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Intake Tracking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C90785-F8F7-6990-4822-CA9E460F996C}"/>
              </a:ext>
            </a:extLst>
          </p:cNvPr>
          <p:cNvSpPr txBox="1"/>
          <p:nvPr/>
        </p:nvSpPr>
        <p:spPr>
          <a:xfrm>
            <a:off x="8726995" y="565903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Goal Tracking</a:t>
            </a: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D73163D5-B976-A946-F02A-8A807B6EB671}"/>
              </a:ext>
            </a:extLst>
          </p:cNvPr>
          <p:cNvSpPr/>
          <p:nvPr/>
        </p:nvSpPr>
        <p:spPr>
          <a:xfrm>
            <a:off x="10908434" y="4803968"/>
            <a:ext cx="745067" cy="1432606"/>
          </a:xfrm>
          <a:prstGeom prst="round2SameRect">
            <a:avLst>
              <a:gd name="adj1" fmla="val 40531"/>
              <a:gd name="adj2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810605-63DE-7B6D-55E9-6604849C35F1}"/>
              </a:ext>
            </a:extLst>
          </p:cNvPr>
          <p:cNvSpPr txBox="1"/>
          <p:nvPr/>
        </p:nvSpPr>
        <p:spPr>
          <a:xfrm>
            <a:off x="10846722" y="5293353"/>
            <a:ext cx="87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Tracker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Database</a:t>
            </a:r>
          </a:p>
        </p:txBody>
      </p: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50938A29-2272-D06E-1B45-A5DC2898228E}"/>
              </a:ext>
            </a:extLst>
          </p:cNvPr>
          <p:cNvSpPr/>
          <p:nvPr/>
        </p:nvSpPr>
        <p:spPr>
          <a:xfrm>
            <a:off x="575642" y="2457110"/>
            <a:ext cx="745067" cy="1165574"/>
          </a:xfrm>
          <a:prstGeom prst="round2SameRect">
            <a:avLst>
              <a:gd name="adj1" fmla="val 40531"/>
              <a:gd name="adj2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D4CC1F-1490-8AF9-3EA8-490D4D6E471C}"/>
              </a:ext>
            </a:extLst>
          </p:cNvPr>
          <p:cNvSpPr txBox="1"/>
          <p:nvPr/>
        </p:nvSpPr>
        <p:spPr>
          <a:xfrm>
            <a:off x="514991" y="2886668"/>
            <a:ext cx="87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Personal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Database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37E72A-6ABD-CA6D-7A5E-32BF19A757CA}"/>
              </a:ext>
            </a:extLst>
          </p:cNvPr>
          <p:cNvSpPr txBox="1"/>
          <p:nvPr/>
        </p:nvSpPr>
        <p:spPr>
          <a:xfrm>
            <a:off x="9298900" y="2535979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Food Recognition AI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6A7611-9D47-8324-A85E-5468764FA444}"/>
              </a:ext>
            </a:extLst>
          </p:cNvPr>
          <p:cNvSpPr txBox="1"/>
          <p:nvPr/>
        </p:nvSpPr>
        <p:spPr>
          <a:xfrm>
            <a:off x="9298900" y="318172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Calories and Macros Analysis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AC5A8ED8-8F75-9DAF-E0EA-6C9128F09974}"/>
              </a:ext>
            </a:extLst>
          </p:cNvPr>
          <p:cNvSpPr/>
          <p:nvPr/>
        </p:nvSpPr>
        <p:spPr>
          <a:xfrm>
            <a:off x="7714789" y="564831"/>
            <a:ext cx="1467678" cy="661968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</a:t>
            </a:r>
          </a:p>
          <a:p>
            <a:pPr algn="ctr"/>
            <a:r>
              <a:rPr lang="en-US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Database</a:t>
            </a:r>
            <a:endParaRPr lang="en-IN" sz="14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843FFB7-16DA-06ED-74A4-B62C83531729}"/>
              </a:ext>
            </a:extLst>
          </p:cNvPr>
          <p:cNvSpPr/>
          <p:nvPr/>
        </p:nvSpPr>
        <p:spPr>
          <a:xfrm>
            <a:off x="4510874" y="1815187"/>
            <a:ext cx="955410" cy="561387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EE737-2B7B-A3BB-52D3-BDE03EE09F93}"/>
              </a:ext>
            </a:extLst>
          </p:cNvPr>
          <p:cNvSpPr txBox="1"/>
          <p:nvPr/>
        </p:nvSpPr>
        <p:spPr>
          <a:xfrm>
            <a:off x="4536422" y="1870651"/>
            <a:ext cx="92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Profile View/Edit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F027328-FB33-1813-5177-9411F6933B9D}"/>
              </a:ext>
            </a:extLst>
          </p:cNvPr>
          <p:cNvSpPr/>
          <p:nvPr/>
        </p:nvSpPr>
        <p:spPr>
          <a:xfrm>
            <a:off x="5597514" y="1828891"/>
            <a:ext cx="955410" cy="1190935"/>
          </a:xfrm>
          <a:prstGeom prst="roundRect">
            <a:avLst>
              <a:gd name="adj" fmla="val 24187"/>
            </a:avLst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9C37EA0-A187-013F-0642-BC73751E9CF8}"/>
              </a:ext>
            </a:extLst>
          </p:cNvPr>
          <p:cNvSpPr/>
          <p:nvPr/>
        </p:nvSpPr>
        <p:spPr>
          <a:xfrm>
            <a:off x="6684155" y="1828891"/>
            <a:ext cx="955410" cy="547683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257222-8712-021D-831A-C98512FFEFBE}"/>
              </a:ext>
            </a:extLst>
          </p:cNvPr>
          <p:cNvSpPr txBox="1"/>
          <p:nvPr/>
        </p:nvSpPr>
        <p:spPr>
          <a:xfrm>
            <a:off x="6684151" y="1867435"/>
            <a:ext cx="9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Food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Scanning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3121F50-18BB-0C87-CC02-E5822C12150D}"/>
              </a:ext>
            </a:extLst>
          </p:cNvPr>
          <p:cNvSpPr/>
          <p:nvPr/>
        </p:nvSpPr>
        <p:spPr>
          <a:xfrm>
            <a:off x="4510874" y="2463215"/>
            <a:ext cx="955410" cy="561387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CF1181-809C-3125-0701-DEEC23D3D46C}"/>
              </a:ext>
            </a:extLst>
          </p:cNvPr>
          <p:cNvSpPr txBox="1"/>
          <p:nvPr/>
        </p:nvSpPr>
        <p:spPr>
          <a:xfrm>
            <a:off x="4577195" y="2518679"/>
            <a:ext cx="84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Health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Analytics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D3A304A-BEEE-B3A5-A3A8-63C819724001}"/>
              </a:ext>
            </a:extLst>
          </p:cNvPr>
          <p:cNvSpPr/>
          <p:nvPr/>
        </p:nvSpPr>
        <p:spPr>
          <a:xfrm>
            <a:off x="6684155" y="2476919"/>
            <a:ext cx="955410" cy="547683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55158D-731F-88E6-DEA6-DFCB85224CD2}"/>
              </a:ext>
            </a:extLst>
          </p:cNvPr>
          <p:cNvSpPr txBox="1"/>
          <p:nvPr/>
        </p:nvSpPr>
        <p:spPr>
          <a:xfrm>
            <a:off x="6684151" y="2515463"/>
            <a:ext cx="9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Food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Analytics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D0C7B69-9661-C1D0-49A3-270512FA3267}"/>
              </a:ext>
            </a:extLst>
          </p:cNvPr>
          <p:cNvSpPr/>
          <p:nvPr/>
        </p:nvSpPr>
        <p:spPr>
          <a:xfrm>
            <a:off x="4510874" y="3137939"/>
            <a:ext cx="830503" cy="561387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DE546-B752-B1EE-3BD3-17732941E7DA}"/>
              </a:ext>
            </a:extLst>
          </p:cNvPr>
          <p:cNvSpPr txBox="1"/>
          <p:nvPr/>
        </p:nvSpPr>
        <p:spPr>
          <a:xfrm>
            <a:off x="4678629" y="3193403"/>
            <a:ext cx="5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Diet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View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1E4679D-6598-3F80-4436-03B70E07E026}"/>
              </a:ext>
            </a:extLst>
          </p:cNvPr>
          <p:cNvSpPr/>
          <p:nvPr/>
        </p:nvSpPr>
        <p:spPr>
          <a:xfrm>
            <a:off x="5388091" y="3151643"/>
            <a:ext cx="1374256" cy="557095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26FC01-B045-F624-F7CB-3926AE5FB255}"/>
              </a:ext>
            </a:extLst>
          </p:cNvPr>
          <p:cNvSpPr txBox="1"/>
          <p:nvPr/>
        </p:nvSpPr>
        <p:spPr>
          <a:xfrm>
            <a:off x="5388085" y="3239146"/>
            <a:ext cx="1374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1"/>
                </a:solidFill>
                <a:latin typeface="Product Sans" panose="020B0403030502040203" pitchFamily="34" charset="0"/>
              </a:rPr>
              <a:t>Recommendation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  <a:latin typeface="Product Sans" panose="020B0403030502040203" pitchFamily="34" charset="0"/>
              </a:rPr>
              <a:t>View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770C4E-7871-7BB6-F3CE-2677761C6B7F}"/>
              </a:ext>
            </a:extLst>
          </p:cNvPr>
          <p:cNvSpPr/>
          <p:nvPr/>
        </p:nvSpPr>
        <p:spPr>
          <a:xfrm>
            <a:off x="6837579" y="3151643"/>
            <a:ext cx="801986" cy="547683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A3C0C2-7B7A-13AC-4365-C3655537B147}"/>
              </a:ext>
            </a:extLst>
          </p:cNvPr>
          <p:cNvSpPr txBox="1"/>
          <p:nvPr/>
        </p:nvSpPr>
        <p:spPr>
          <a:xfrm>
            <a:off x="6837575" y="3190187"/>
            <a:ext cx="80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Intake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View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242A52-A379-EE32-FE03-5BA3E3DFF4D2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4435643" y="895815"/>
            <a:ext cx="905734" cy="3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4DB78A1-1CD8-AD74-B4D8-F107C4063E8F}"/>
              </a:ext>
            </a:extLst>
          </p:cNvPr>
          <p:cNvCxnSpPr>
            <a:stCxn id="6" idx="6"/>
            <a:endCxn id="64" idx="2"/>
          </p:cNvCxnSpPr>
          <p:nvPr/>
        </p:nvCxnSpPr>
        <p:spPr>
          <a:xfrm>
            <a:off x="6809055" y="895815"/>
            <a:ext cx="90573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5E57AA2-015E-45CE-DD52-EF2407E78FB9}"/>
              </a:ext>
            </a:extLst>
          </p:cNvPr>
          <p:cNvCxnSpPr>
            <a:cxnSpLocks/>
            <a:stCxn id="64" idx="1"/>
            <a:endCxn id="22" idx="0"/>
          </p:cNvCxnSpPr>
          <p:nvPr/>
        </p:nvCxnSpPr>
        <p:spPr>
          <a:xfrm rot="5400000">
            <a:off x="7156070" y="145947"/>
            <a:ext cx="211706" cy="2373410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74525F8-395A-6A61-689E-A683C88F9685}"/>
              </a:ext>
            </a:extLst>
          </p:cNvPr>
          <p:cNvSpPr txBox="1"/>
          <p:nvPr/>
        </p:nvSpPr>
        <p:spPr>
          <a:xfrm>
            <a:off x="5532605" y="2074314"/>
            <a:ext cx="10887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chemeClr val="bg1"/>
                </a:solidFill>
                <a:latin typeface="Product Sans" panose="020B0403030502040203" pitchFamily="34" charset="0"/>
              </a:rPr>
              <a:t>Overall</a:t>
            </a:r>
          </a:p>
          <a:p>
            <a:pPr algn="ctr"/>
            <a:r>
              <a:rPr lang="en-IN" sz="1300" b="1" dirty="0">
                <a:solidFill>
                  <a:schemeClr val="bg1"/>
                </a:solidFill>
                <a:latin typeface="Product Sans" panose="020B0403030502040203" pitchFamily="34" charset="0"/>
              </a:rPr>
              <a:t>Dashboard</a:t>
            </a:r>
          </a:p>
          <a:p>
            <a:pPr algn="ctr"/>
            <a:r>
              <a:rPr lang="en-IN" sz="1300" b="1" dirty="0">
                <a:solidFill>
                  <a:schemeClr val="bg1"/>
                </a:solidFill>
                <a:latin typeface="Product Sans" panose="020B0403030502040203" pitchFamily="34" charset="0"/>
              </a:rPr>
              <a:t>Controls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C11D5C3-2310-F9C7-368E-35C35693959B}"/>
              </a:ext>
            </a:extLst>
          </p:cNvPr>
          <p:cNvCxnSpPr>
            <a:stCxn id="3" idx="0"/>
            <a:endCxn id="29" idx="6"/>
          </p:cNvCxnSpPr>
          <p:nvPr/>
        </p:nvCxnSpPr>
        <p:spPr>
          <a:xfrm rot="16200000" flipH="1">
            <a:off x="6386760" y="-2085511"/>
            <a:ext cx="2031910" cy="7488072"/>
          </a:xfrm>
          <a:prstGeom prst="bentConnector4">
            <a:avLst>
              <a:gd name="adj1" fmla="val -7812"/>
              <a:gd name="adj2" fmla="val 1100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970FE60-A1A1-098E-456D-EC28FCD66DE7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10122282" y="2927325"/>
            <a:ext cx="0" cy="203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204375C5-8ADA-299A-B077-E5C579425BE8}"/>
              </a:ext>
            </a:extLst>
          </p:cNvPr>
          <p:cNvCxnSpPr>
            <a:stCxn id="30" idx="6"/>
            <a:endCxn id="3" idx="1"/>
          </p:cNvCxnSpPr>
          <p:nvPr/>
        </p:nvCxnSpPr>
        <p:spPr>
          <a:xfrm flipH="1" flipV="1">
            <a:off x="2881714" y="899500"/>
            <a:ext cx="8265037" cy="2484443"/>
          </a:xfrm>
          <a:prstGeom prst="bentConnector5">
            <a:avLst>
              <a:gd name="adj1" fmla="val -11140"/>
              <a:gd name="adj2" fmla="val 126339"/>
              <a:gd name="adj3" fmla="val 10276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C98BF2E-B99A-6C87-AF69-5E49BAF250B8}"/>
              </a:ext>
            </a:extLst>
          </p:cNvPr>
          <p:cNvCxnSpPr>
            <a:stCxn id="73" idx="3"/>
            <a:endCxn id="29" idx="2"/>
          </p:cNvCxnSpPr>
          <p:nvPr/>
        </p:nvCxnSpPr>
        <p:spPr>
          <a:xfrm>
            <a:off x="7639561" y="2098268"/>
            <a:ext cx="1458252" cy="576212"/>
          </a:xfrm>
          <a:prstGeom prst="bentConnector3">
            <a:avLst>
              <a:gd name="adj1" fmla="val 3127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FB46C27-2C2A-277A-E4A7-0591C3D6386A}"/>
              </a:ext>
            </a:extLst>
          </p:cNvPr>
          <p:cNvCxnSpPr>
            <a:stCxn id="30" idx="2"/>
            <a:endCxn id="79" idx="3"/>
          </p:cNvCxnSpPr>
          <p:nvPr/>
        </p:nvCxnSpPr>
        <p:spPr>
          <a:xfrm rot="10800000">
            <a:off x="7639561" y="2746297"/>
            <a:ext cx="1458252" cy="637647"/>
          </a:xfrm>
          <a:prstGeom prst="bentConnector3">
            <a:avLst>
              <a:gd name="adj1" fmla="val 3638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DE971E7-C7B4-831F-3815-BC9C07A45B62}"/>
              </a:ext>
            </a:extLst>
          </p:cNvPr>
          <p:cNvCxnSpPr>
            <a:stCxn id="68" idx="1"/>
            <a:endCxn id="31" idx="6"/>
          </p:cNvCxnSpPr>
          <p:nvPr/>
        </p:nvCxnSpPr>
        <p:spPr>
          <a:xfrm rot="10800000" flipV="1">
            <a:off x="3597444" y="2101484"/>
            <a:ext cx="938979" cy="558892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C4D1E0-3E0E-D798-F42E-A659F46ED10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 flipH="1">
            <a:off x="2567026" y="2913221"/>
            <a:ext cx="5948" cy="203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032047C4-C544-D797-6591-4DD574BDC62B}"/>
              </a:ext>
            </a:extLst>
          </p:cNvPr>
          <p:cNvCxnSpPr>
            <a:cxnSpLocks/>
            <a:stCxn id="31" idx="0"/>
            <a:endCxn id="58" idx="3"/>
          </p:cNvCxnSpPr>
          <p:nvPr/>
        </p:nvCxnSpPr>
        <p:spPr>
          <a:xfrm rot="16200000" flipH="1" flipV="1">
            <a:off x="1735785" y="1619921"/>
            <a:ext cx="49580" cy="1624798"/>
          </a:xfrm>
          <a:prstGeom prst="bentConnector3">
            <a:avLst>
              <a:gd name="adj1" fmla="val -15369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16708E8-D520-22D8-1334-03530E1D771F}"/>
              </a:ext>
            </a:extLst>
          </p:cNvPr>
          <p:cNvCxnSpPr>
            <a:stCxn id="34" idx="1"/>
            <a:endCxn id="58" idx="1"/>
          </p:cNvCxnSpPr>
          <p:nvPr/>
        </p:nvCxnSpPr>
        <p:spPr>
          <a:xfrm rot="10800000" flipV="1">
            <a:off x="948176" y="3375472"/>
            <a:ext cx="600328" cy="247212"/>
          </a:xfrm>
          <a:prstGeom prst="bentConnector4">
            <a:avLst>
              <a:gd name="adj1" fmla="val 10510"/>
              <a:gd name="adj2" fmla="val 14623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E0DB17EF-534A-506B-5825-9F271E6AA1C4}"/>
              </a:ext>
            </a:extLst>
          </p:cNvPr>
          <p:cNvCxnSpPr>
            <a:stCxn id="58" idx="0"/>
            <a:endCxn id="31" idx="2"/>
          </p:cNvCxnSpPr>
          <p:nvPr/>
        </p:nvCxnSpPr>
        <p:spPr>
          <a:xfrm flipV="1">
            <a:off x="1320709" y="2660376"/>
            <a:ext cx="227796" cy="379521"/>
          </a:xfrm>
          <a:prstGeom prst="bentConnector3">
            <a:avLst>
              <a:gd name="adj1" fmla="val 388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E591CB2D-65BF-7F84-6918-996A0E4B6A54}"/>
              </a:ext>
            </a:extLst>
          </p:cNvPr>
          <p:cNvCxnSpPr>
            <a:stCxn id="61" idx="2"/>
            <a:endCxn id="48" idx="0"/>
          </p:cNvCxnSpPr>
          <p:nvPr/>
        </p:nvCxnSpPr>
        <p:spPr>
          <a:xfrm rot="5400000">
            <a:off x="9206039" y="3972015"/>
            <a:ext cx="1259686" cy="602437"/>
          </a:xfrm>
          <a:prstGeom prst="bentConnector3">
            <a:avLst>
              <a:gd name="adj1" fmla="val 3991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C1C6EBE-2FFC-2403-D0F3-7152C43C6F74}"/>
              </a:ext>
            </a:extLst>
          </p:cNvPr>
          <p:cNvCxnSpPr>
            <a:stCxn id="48" idx="6"/>
            <a:endCxn id="54" idx="3"/>
          </p:cNvCxnSpPr>
          <p:nvPr/>
        </p:nvCxnSpPr>
        <p:spPr>
          <a:xfrm flipV="1">
            <a:off x="10559132" y="4803968"/>
            <a:ext cx="721836" cy="351954"/>
          </a:xfrm>
          <a:prstGeom prst="bentConnector4">
            <a:avLst>
              <a:gd name="adj1" fmla="val 24195"/>
              <a:gd name="adj2" fmla="val 13969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6AFB2C6-F504-3062-A9A6-07F300AB5FA9}"/>
              </a:ext>
            </a:extLst>
          </p:cNvPr>
          <p:cNvCxnSpPr>
            <a:cxnSpLocks/>
            <a:stCxn id="58" idx="2"/>
            <a:endCxn id="26" idx="2"/>
          </p:cNvCxnSpPr>
          <p:nvPr/>
        </p:nvCxnSpPr>
        <p:spPr>
          <a:xfrm rot="10800000" flipH="1" flipV="1">
            <a:off x="575642" y="3039897"/>
            <a:ext cx="345274" cy="1879926"/>
          </a:xfrm>
          <a:prstGeom prst="bentConnector3">
            <a:avLst>
              <a:gd name="adj1" fmla="val -9710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7A240AD2-5862-3768-733C-A80B79115CC9}"/>
              </a:ext>
            </a:extLst>
          </p:cNvPr>
          <p:cNvCxnSpPr>
            <a:cxnSpLocks/>
            <a:endCxn id="27" idx="2"/>
          </p:cNvCxnSpPr>
          <p:nvPr/>
        </p:nvCxnSpPr>
        <p:spPr>
          <a:xfrm rot="16200000" flipH="1">
            <a:off x="-166787" y="4467025"/>
            <a:ext cx="1924294" cy="25111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C7DB563-CB30-7CDA-2C05-47312791BF5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1220976" y="5733516"/>
            <a:ext cx="0" cy="2990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70D9F894-95A0-4FCC-83AB-B85EEEC80609}"/>
              </a:ext>
            </a:extLst>
          </p:cNvPr>
          <p:cNvCxnSpPr>
            <a:stCxn id="26" idx="6"/>
            <a:endCxn id="28" idx="7"/>
          </p:cNvCxnSpPr>
          <p:nvPr/>
        </p:nvCxnSpPr>
        <p:spPr>
          <a:xfrm flipH="1">
            <a:off x="2669794" y="4919823"/>
            <a:ext cx="300060" cy="1112734"/>
          </a:xfrm>
          <a:prstGeom prst="bentConnector4">
            <a:avLst>
              <a:gd name="adj1" fmla="val -41555"/>
              <a:gd name="adj2" fmla="val 7982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1EDDAD9-ED66-29CE-8A7D-A17BB4DDFBD8}"/>
              </a:ext>
            </a:extLst>
          </p:cNvPr>
          <p:cNvCxnSpPr>
            <a:cxnSpLocks/>
            <a:stCxn id="28" idx="6"/>
            <a:endCxn id="74" idx="1"/>
          </p:cNvCxnSpPr>
          <p:nvPr/>
        </p:nvCxnSpPr>
        <p:spPr>
          <a:xfrm flipV="1">
            <a:off x="2969854" y="2743909"/>
            <a:ext cx="1541020" cy="3467437"/>
          </a:xfrm>
          <a:prstGeom prst="bentConnector3">
            <a:avLst>
              <a:gd name="adj1" fmla="val 7067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E22923EB-3774-4255-C8B9-E5725D7C1BB7}"/>
              </a:ext>
            </a:extLst>
          </p:cNvPr>
          <p:cNvCxnSpPr>
            <a:cxnSpLocks/>
            <a:stCxn id="23" idx="2"/>
            <a:endCxn id="80" idx="1"/>
          </p:cNvCxnSpPr>
          <p:nvPr/>
        </p:nvCxnSpPr>
        <p:spPr>
          <a:xfrm rot="10800000">
            <a:off x="4510875" y="3418633"/>
            <a:ext cx="539873" cy="1483376"/>
          </a:xfrm>
          <a:prstGeom prst="bentConnector3">
            <a:avLst>
              <a:gd name="adj1" fmla="val 14234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669CF93-1283-8E67-2668-19FD0B2F3B2A}"/>
              </a:ext>
            </a:extLst>
          </p:cNvPr>
          <p:cNvCxnSpPr>
            <a:stCxn id="38" idx="2"/>
            <a:endCxn id="10" idx="0"/>
          </p:cNvCxnSpPr>
          <p:nvPr/>
        </p:nvCxnSpPr>
        <p:spPr>
          <a:xfrm rot="5400000" flipH="1" flipV="1">
            <a:off x="2910540" y="4491538"/>
            <a:ext cx="1032112" cy="2901358"/>
          </a:xfrm>
          <a:prstGeom prst="bentConnector4">
            <a:avLst>
              <a:gd name="adj1" fmla="val -26847"/>
              <a:gd name="adj2" fmla="val 8969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6E670C7-18BC-55DB-DC21-A47096E6A1DD}"/>
              </a:ext>
            </a:extLst>
          </p:cNvPr>
          <p:cNvCxnSpPr>
            <a:cxnSpLocks/>
            <a:stCxn id="43" idx="6"/>
            <a:endCxn id="49" idx="6"/>
          </p:cNvCxnSpPr>
          <p:nvPr/>
        </p:nvCxnSpPr>
        <p:spPr>
          <a:xfrm flipV="1">
            <a:off x="7120654" y="5790827"/>
            <a:ext cx="3438478" cy="351254"/>
          </a:xfrm>
          <a:prstGeom prst="bentConnector3">
            <a:avLst>
              <a:gd name="adj1" fmla="val 10664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C9764A36-C88D-D71F-296C-BAB11482EE48}"/>
              </a:ext>
            </a:extLst>
          </p:cNvPr>
          <p:cNvCxnSpPr>
            <a:cxnSpLocks/>
            <a:stCxn id="24" idx="6"/>
            <a:endCxn id="49" idx="5"/>
          </p:cNvCxnSpPr>
          <p:nvPr/>
        </p:nvCxnSpPr>
        <p:spPr>
          <a:xfrm>
            <a:off x="7099685" y="5522045"/>
            <a:ext cx="3159387" cy="447570"/>
          </a:xfrm>
          <a:prstGeom prst="bentConnector4">
            <a:avLst>
              <a:gd name="adj1" fmla="val 12675"/>
              <a:gd name="adj2" fmla="val 25632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F5E5410F-6423-8ECF-7E00-559E6460E8D7}"/>
              </a:ext>
            </a:extLst>
          </p:cNvPr>
          <p:cNvCxnSpPr>
            <a:cxnSpLocks/>
            <a:stCxn id="54" idx="1"/>
            <a:endCxn id="87" idx="3"/>
          </p:cNvCxnSpPr>
          <p:nvPr/>
        </p:nvCxnSpPr>
        <p:spPr>
          <a:xfrm rot="5400000" flipH="1">
            <a:off x="8052488" y="3008094"/>
            <a:ext cx="2815554" cy="3641407"/>
          </a:xfrm>
          <a:prstGeom prst="bentConnector4">
            <a:avLst>
              <a:gd name="adj1" fmla="val -4510"/>
              <a:gd name="adj2" fmla="val 836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54924FA4-E869-A019-1F83-025327DD5FF3}"/>
              </a:ext>
            </a:extLst>
          </p:cNvPr>
          <p:cNvCxnSpPr>
            <a:stCxn id="49" idx="7"/>
            <a:endCxn id="54" idx="2"/>
          </p:cNvCxnSpPr>
          <p:nvPr/>
        </p:nvCxnSpPr>
        <p:spPr>
          <a:xfrm rot="5400000" flipH="1" flipV="1">
            <a:off x="10537870" y="5241474"/>
            <a:ext cx="91767" cy="6493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D08F423-1394-A84F-6427-D105F2103349}"/>
              </a:ext>
            </a:extLst>
          </p:cNvPr>
          <p:cNvCxnSpPr>
            <a:stCxn id="18" idx="0"/>
            <a:endCxn id="83" idx="2"/>
          </p:cNvCxnSpPr>
          <p:nvPr/>
        </p:nvCxnSpPr>
        <p:spPr>
          <a:xfrm flipV="1">
            <a:off x="6075217" y="3708738"/>
            <a:ext cx="2" cy="60450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2E463A3-7EB3-C604-D62C-0F1F09C3B871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9534663" y="5408767"/>
            <a:ext cx="0" cy="1292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E92221AE-BA7C-44F5-0FEA-24AFC6E1D2C0}"/>
              </a:ext>
            </a:extLst>
          </p:cNvPr>
          <p:cNvSpPr txBox="1"/>
          <p:nvPr/>
        </p:nvSpPr>
        <p:spPr>
          <a:xfrm>
            <a:off x="6489247" y="688949"/>
            <a:ext cx="1473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Credentials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AE4969C-F150-847A-8750-38FF2F04FF1E}"/>
              </a:ext>
            </a:extLst>
          </p:cNvPr>
          <p:cNvSpPr txBox="1"/>
          <p:nvPr/>
        </p:nvSpPr>
        <p:spPr>
          <a:xfrm>
            <a:off x="6349399" y="1129661"/>
            <a:ext cx="1473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Authenticated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14B5E1D-0556-E759-D2FC-5CE7348BB1D5}"/>
              </a:ext>
            </a:extLst>
          </p:cNvPr>
          <p:cNvSpPr txBox="1"/>
          <p:nvPr/>
        </p:nvSpPr>
        <p:spPr>
          <a:xfrm>
            <a:off x="3950146" y="281725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Scanned Image of Food Item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FCF424C-39F1-353A-9734-2F4CFDA983CC}"/>
              </a:ext>
            </a:extLst>
          </p:cNvPr>
          <p:cNvSpPr txBox="1"/>
          <p:nvPr/>
        </p:nvSpPr>
        <p:spPr>
          <a:xfrm>
            <a:off x="6684151" y="40948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Details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B027152-D271-AF83-D1FE-08E6D94BA5F8}"/>
              </a:ext>
            </a:extLst>
          </p:cNvPr>
          <p:cNvSpPr txBox="1"/>
          <p:nvPr/>
        </p:nvSpPr>
        <p:spPr>
          <a:xfrm>
            <a:off x="8050287" y="2299395"/>
            <a:ext cx="226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Scanned Image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of Food Item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BAB8800-C874-533B-1274-635C90DFF78E}"/>
              </a:ext>
            </a:extLst>
          </p:cNvPr>
          <p:cNvSpPr txBox="1"/>
          <p:nvPr/>
        </p:nvSpPr>
        <p:spPr>
          <a:xfrm>
            <a:off x="8530629" y="3011241"/>
            <a:ext cx="159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Details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C8073FC-3F7F-49A3-9974-17D6AD8A781E}"/>
              </a:ext>
            </a:extLst>
          </p:cNvPr>
          <p:cNvSpPr txBox="1"/>
          <p:nvPr/>
        </p:nvSpPr>
        <p:spPr>
          <a:xfrm>
            <a:off x="10087093" y="3836032"/>
            <a:ext cx="226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Details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765C924-36D0-0AA4-25BA-B7BF4FB9CCB2}"/>
              </a:ext>
            </a:extLst>
          </p:cNvPr>
          <p:cNvSpPr txBox="1"/>
          <p:nvPr/>
        </p:nvSpPr>
        <p:spPr>
          <a:xfrm>
            <a:off x="9634885" y="2912914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Recognized Food ID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3E10F8C-DC08-6834-34E5-41D1EA25C6A2}"/>
              </a:ext>
            </a:extLst>
          </p:cNvPr>
          <p:cNvSpPr txBox="1"/>
          <p:nvPr/>
        </p:nvSpPr>
        <p:spPr>
          <a:xfrm rot="16200000">
            <a:off x="-1001210" y="3883731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Body Weight and Height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1764353-A18B-5FF5-7763-982D00972690}"/>
              </a:ext>
            </a:extLst>
          </p:cNvPr>
          <p:cNvSpPr txBox="1"/>
          <p:nvPr/>
        </p:nvSpPr>
        <p:spPr>
          <a:xfrm>
            <a:off x="2142445" y="6515788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Overall Health Analysis Factor</a:t>
            </a:r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0E067CD4-DC59-1FCE-73F7-4B7DADBB4046}"/>
              </a:ext>
            </a:extLst>
          </p:cNvPr>
          <p:cNvCxnSpPr>
            <a:cxnSpLocks/>
            <a:stCxn id="2" idx="2"/>
            <a:endCxn id="49" idx="2"/>
          </p:cNvCxnSpPr>
          <p:nvPr/>
        </p:nvCxnSpPr>
        <p:spPr>
          <a:xfrm>
            <a:off x="7714793" y="2639530"/>
            <a:ext cx="795401" cy="3151297"/>
          </a:xfrm>
          <a:prstGeom prst="bentConnector3">
            <a:avLst>
              <a:gd name="adj1" fmla="val 1342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44BFE9C3-D433-2515-A94E-4B8F3227E59D}"/>
              </a:ext>
            </a:extLst>
          </p:cNvPr>
          <p:cNvSpPr txBox="1"/>
          <p:nvPr/>
        </p:nvSpPr>
        <p:spPr>
          <a:xfrm rot="16200000">
            <a:off x="6591879" y="4422698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Set Goal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2B32C7EA-EF1C-AA36-A30E-12AF9F75DD47}"/>
              </a:ext>
            </a:extLst>
          </p:cNvPr>
          <p:cNvSpPr txBox="1"/>
          <p:nvPr/>
        </p:nvSpPr>
        <p:spPr>
          <a:xfrm>
            <a:off x="7039324" y="6435529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Recommended Goal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59CC51F-093F-2E68-DF79-5567B5AE0E1C}"/>
              </a:ext>
            </a:extLst>
          </p:cNvPr>
          <p:cNvSpPr txBox="1"/>
          <p:nvPr/>
        </p:nvSpPr>
        <p:spPr>
          <a:xfrm rot="16200000">
            <a:off x="3253179" y="4109672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Recommended Diet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279E64F-201B-F2AF-3698-AE55C9E45FFE}"/>
              </a:ext>
            </a:extLst>
          </p:cNvPr>
          <p:cNvSpPr txBox="1"/>
          <p:nvPr/>
        </p:nvSpPr>
        <p:spPr>
          <a:xfrm rot="16200000">
            <a:off x="2823551" y="4148080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Overall Health Analysis Factor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036CB71-0C18-8B54-FB89-BE494EF68C31}"/>
              </a:ext>
            </a:extLst>
          </p:cNvPr>
          <p:cNvSpPr txBox="1"/>
          <p:nvPr/>
        </p:nvSpPr>
        <p:spPr>
          <a:xfrm>
            <a:off x="6036342" y="3959612"/>
            <a:ext cx="1473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Recommendations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EBB08B9-9652-2D0F-B0FD-84F52E40B758}"/>
              </a:ext>
            </a:extLst>
          </p:cNvPr>
          <p:cNvSpPr txBox="1"/>
          <p:nvPr/>
        </p:nvSpPr>
        <p:spPr>
          <a:xfrm>
            <a:off x="631787" y="3891547"/>
            <a:ext cx="231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Height, Weight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and Measurements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AF4D12F-C7D0-7EA8-B76D-345918362393}"/>
              </a:ext>
            </a:extLst>
          </p:cNvPr>
          <p:cNvSpPr txBox="1"/>
          <p:nvPr/>
        </p:nvSpPr>
        <p:spPr>
          <a:xfrm>
            <a:off x="3059815" y="5098523"/>
            <a:ext cx="110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Body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Mass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Index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75C4913-E092-C7B5-3E9A-669A10B2E0C0}"/>
              </a:ext>
            </a:extLst>
          </p:cNvPr>
          <p:cNvSpPr txBox="1"/>
          <p:nvPr/>
        </p:nvSpPr>
        <p:spPr>
          <a:xfrm>
            <a:off x="138968" y="5670091"/>
            <a:ext cx="1109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Body Fat Percentage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1E51955-F22E-8A0B-38ED-BDA56F83BAA5}"/>
              </a:ext>
            </a:extLst>
          </p:cNvPr>
          <p:cNvSpPr txBox="1"/>
          <p:nvPr/>
        </p:nvSpPr>
        <p:spPr>
          <a:xfrm rot="16200000">
            <a:off x="2833591" y="2173830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Input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CAA72C5-140C-6BD8-29C6-656277989CCF}"/>
              </a:ext>
            </a:extLst>
          </p:cNvPr>
          <p:cNvSpPr txBox="1"/>
          <p:nvPr/>
        </p:nvSpPr>
        <p:spPr>
          <a:xfrm>
            <a:off x="616999" y="2299395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Details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13A1B58-0C01-109B-BEDC-EE01A71D513F}"/>
              </a:ext>
            </a:extLst>
          </p:cNvPr>
          <p:cNvSpPr txBox="1"/>
          <p:nvPr/>
        </p:nvSpPr>
        <p:spPr>
          <a:xfrm>
            <a:off x="1449307" y="3578616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Input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FBB0EC6-318A-8E4B-23D7-14AB210D9E02}"/>
              </a:ext>
            </a:extLst>
          </p:cNvPr>
          <p:cNvSpPr txBox="1"/>
          <p:nvPr/>
        </p:nvSpPr>
        <p:spPr>
          <a:xfrm rot="16200000">
            <a:off x="7000534" y="4733319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7852ED-CC15-79DE-8843-8E67F7EC14BC}"/>
              </a:ext>
            </a:extLst>
          </p:cNvPr>
          <p:cNvSpPr txBox="1"/>
          <p:nvPr/>
        </p:nvSpPr>
        <p:spPr>
          <a:xfrm>
            <a:off x="7261901" y="5943853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Recommended Maintenance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23B1930-1C92-AC00-9891-C1EF5B589F13}"/>
              </a:ext>
            </a:extLst>
          </p:cNvPr>
          <p:cNvSpPr txBox="1"/>
          <p:nvPr/>
        </p:nvSpPr>
        <p:spPr>
          <a:xfrm>
            <a:off x="9990187" y="6326527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</a:t>
            </a:r>
          </a:p>
        </p:txBody>
      </p:sp>
    </p:spTree>
    <p:extLst>
      <p:ext uri="{BB962C8B-B14F-4D97-AF65-F5344CB8AC3E}">
        <p14:creationId xmlns:p14="http://schemas.microsoft.com/office/powerpoint/2010/main" val="15477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0" y="3075516"/>
            <a:ext cx="121920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136611"/>
            <a:ext cx="334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12644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Thank </a:t>
            </a:r>
          </a:p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</a:t>
            </a:r>
            <a:endParaRPr lang="ko-KR" altLang="en-US" sz="48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5540C-CAA5-C06A-1537-F8F8443E58A3}"/>
              </a:ext>
            </a:extLst>
          </p:cNvPr>
          <p:cNvSpPr txBox="1"/>
          <p:nvPr/>
        </p:nvSpPr>
        <p:spPr>
          <a:xfrm>
            <a:off x="873839" y="4686664"/>
            <a:ext cx="477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altLang="ko-KR" sz="2400" b="1" spc="300" dirty="0">
                <a:solidFill>
                  <a:schemeClr val="bg1"/>
                </a:solidFill>
              </a:rPr>
              <a:t>See You Soon</a:t>
            </a:r>
          </a:p>
        </p:txBody>
      </p:sp>
    </p:spTree>
    <p:extLst>
      <p:ext uri="{BB962C8B-B14F-4D97-AF65-F5344CB8AC3E}">
        <p14:creationId xmlns:p14="http://schemas.microsoft.com/office/powerpoint/2010/main" val="130725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628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Second </a:t>
            </a:r>
          </a:p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Review</a:t>
            </a:r>
            <a:endParaRPr lang="ko-KR" altLang="en-US" sz="48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0" y="2967566"/>
            <a:ext cx="12192000" cy="922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1" y="304427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06865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59643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87955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003E8-DCAE-D004-56CF-479BBCB93B5C}"/>
              </a:ext>
            </a:extLst>
          </p:cNvPr>
          <p:cNvSpPr/>
          <p:nvPr/>
        </p:nvSpPr>
        <p:spPr>
          <a:xfrm>
            <a:off x="748748" y="1621287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C3EF-3E2E-2BB2-227A-0F0004A71D40}"/>
              </a:ext>
            </a:extLst>
          </p:cNvPr>
          <p:cNvSpPr/>
          <p:nvPr/>
        </p:nvSpPr>
        <p:spPr>
          <a:xfrm>
            <a:off x="748748" y="2515809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 Status Analysis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75978-03DA-397F-C9E9-A32576B0AFD2}"/>
              </a:ext>
            </a:extLst>
          </p:cNvPr>
          <p:cNvSpPr/>
          <p:nvPr/>
        </p:nvSpPr>
        <p:spPr>
          <a:xfrm>
            <a:off x="748748" y="3410331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 Update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C34E2-073E-2774-A2CF-AF887490F452}"/>
              </a:ext>
            </a:extLst>
          </p:cNvPr>
          <p:cNvSpPr/>
          <p:nvPr/>
        </p:nvSpPr>
        <p:spPr>
          <a:xfrm>
            <a:off x="748748" y="4304853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 Status Update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20693-D876-BF1B-E881-BF6332E621B3}"/>
              </a:ext>
            </a:extLst>
          </p:cNvPr>
          <p:cNvSpPr/>
          <p:nvPr/>
        </p:nvSpPr>
        <p:spPr>
          <a:xfrm>
            <a:off x="748748" y="5199375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Scanning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A5150-885C-5CCE-EC5A-ADDC9FD99E79}"/>
              </a:ext>
            </a:extLst>
          </p:cNvPr>
          <p:cNvSpPr/>
          <p:nvPr/>
        </p:nvSpPr>
        <p:spPr>
          <a:xfrm>
            <a:off x="8698395" y="1621287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Check Diet Recommendation</a:t>
            </a:r>
            <a:endParaRPr lang="en-IN" sz="144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57A61F-5073-12E3-C573-BE996CEA53FD}"/>
              </a:ext>
            </a:extLst>
          </p:cNvPr>
          <p:cNvSpPr/>
          <p:nvPr/>
        </p:nvSpPr>
        <p:spPr>
          <a:xfrm>
            <a:off x="8698395" y="2515809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Check Meal Plan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183B41-1EC0-C075-8A60-E12C5EF4193D}"/>
              </a:ext>
            </a:extLst>
          </p:cNvPr>
          <p:cNvSpPr/>
          <p:nvPr/>
        </p:nvSpPr>
        <p:spPr>
          <a:xfrm>
            <a:off x="8698395" y="3410331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 Goals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38D75D-5187-89C4-659D-2EDFB5471D02}"/>
              </a:ext>
            </a:extLst>
          </p:cNvPr>
          <p:cNvSpPr/>
          <p:nvPr/>
        </p:nvSpPr>
        <p:spPr>
          <a:xfrm>
            <a:off x="8698395" y="4304853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 Progress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B9936A-973A-5EB6-D060-A2B12001DD81}"/>
              </a:ext>
            </a:extLst>
          </p:cNvPr>
          <p:cNvSpPr/>
          <p:nvPr/>
        </p:nvSpPr>
        <p:spPr>
          <a:xfrm>
            <a:off x="8698395" y="5199375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 Progress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51B399-A0CC-2E45-A89B-91B36AD0EF4B}"/>
              </a:ext>
            </a:extLst>
          </p:cNvPr>
          <p:cNvSpPr/>
          <p:nvPr/>
        </p:nvSpPr>
        <p:spPr>
          <a:xfrm>
            <a:off x="5088834" y="2747720"/>
            <a:ext cx="2014330" cy="2902226"/>
          </a:xfrm>
          <a:prstGeom prst="round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46D7F7-E769-DDBD-A14B-9111E44DF6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4" y="2825210"/>
            <a:ext cx="3346174" cy="23364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3226AA-CED6-940A-83AF-9BF62DBD37ED}"/>
              </a:ext>
            </a:extLst>
          </p:cNvPr>
          <p:cNvSpPr txBox="1"/>
          <p:nvPr/>
        </p:nvSpPr>
        <p:spPr>
          <a:xfrm>
            <a:off x="5227983" y="5131088"/>
            <a:ext cx="17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19701B-14F2-4A96-C271-1FF1C3BF793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109791" y="1974771"/>
            <a:ext cx="1588604" cy="219755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9A942-9F6C-2040-A3AA-8DD9D2EF1513}"/>
              </a:ext>
            </a:extLst>
          </p:cNvPr>
          <p:cNvCxnSpPr>
            <a:endCxn id="15" idx="2"/>
          </p:cNvCxnSpPr>
          <p:nvPr/>
        </p:nvCxnSpPr>
        <p:spPr>
          <a:xfrm flipV="1">
            <a:off x="7103164" y="2869293"/>
            <a:ext cx="1595231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0286DA-DD3A-96BF-BCB8-3C8F037338EB}"/>
              </a:ext>
            </a:extLst>
          </p:cNvPr>
          <p:cNvCxnSpPr>
            <a:endCxn id="16" idx="2"/>
          </p:cNvCxnSpPr>
          <p:nvPr/>
        </p:nvCxnSpPr>
        <p:spPr>
          <a:xfrm flipV="1">
            <a:off x="7103164" y="3763815"/>
            <a:ext cx="1595231" cy="48600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E6E1B-4DDC-2790-4A68-290B80541EE9}"/>
              </a:ext>
            </a:extLst>
          </p:cNvPr>
          <p:cNvCxnSpPr>
            <a:endCxn id="17" idx="2"/>
          </p:cNvCxnSpPr>
          <p:nvPr/>
        </p:nvCxnSpPr>
        <p:spPr>
          <a:xfrm>
            <a:off x="7109791" y="4297084"/>
            <a:ext cx="1588604" cy="36125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3D83F-79F2-CCFF-0D43-40056D6F96A9}"/>
              </a:ext>
            </a:extLst>
          </p:cNvPr>
          <p:cNvCxnSpPr>
            <a:endCxn id="18" idx="2"/>
          </p:cNvCxnSpPr>
          <p:nvPr/>
        </p:nvCxnSpPr>
        <p:spPr>
          <a:xfrm>
            <a:off x="7103164" y="4313340"/>
            <a:ext cx="1595231" cy="123951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57A420-2A25-1D65-0F42-7A824C35C7F6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3326296" y="1974771"/>
            <a:ext cx="1762538" cy="219755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4CA66C-E93E-FF14-6FD6-610F56289C14}"/>
              </a:ext>
            </a:extLst>
          </p:cNvPr>
          <p:cNvCxnSpPr>
            <a:endCxn id="8" idx="6"/>
          </p:cNvCxnSpPr>
          <p:nvPr/>
        </p:nvCxnSpPr>
        <p:spPr>
          <a:xfrm flipH="1" flipV="1">
            <a:off x="3326296" y="2869293"/>
            <a:ext cx="1762538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043A28-0A4E-4F66-2765-150E9F1297F2}"/>
              </a:ext>
            </a:extLst>
          </p:cNvPr>
          <p:cNvCxnSpPr>
            <a:endCxn id="10" idx="6"/>
          </p:cNvCxnSpPr>
          <p:nvPr/>
        </p:nvCxnSpPr>
        <p:spPr>
          <a:xfrm flipH="1" flipV="1">
            <a:off x="3326296" y="3763815"/>
            <a:ext cx="1762538" cy="4557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713D0B-D6D0-4B9B-3B77-734FC0095295}"/>
              </a:ext>
            </a:extLst>
          </p:cNvPr>
          <p:cNvCxnSpPr>
            <a:endCxn id="11" idx="6"/>
          </p:cNvCxnSpPr>
          <p:nvPr/>
        </p:nvCxnSpPr>
        <p:spPr>
          <a:xfrm flipH="1">
            <a:off x="3326296" y="4219594"/>
            <a:ext cx="1762538" cy="43874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5EAEFA-AA00-B3E0-F033-B28924833877}"/>
              </a:ext>
            </a:extLst>
          </p:cNvPr>
          <p:cNvCxnSpPr/>
          <p:nvPr/>
        </p:nvCxnSpPr>
        <p:spPr>
          <a:xfrm flipH="1">
            <a:off x="3326296" y="4219594"/>
            <a:ext cx="1762538" cy="133326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5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DFD Level 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0F0682-A7F3-BC0D-D7B1-A1C016890695}"/>
              </a:ext>
            </a:extLst>
          </p:cNvPr>
          <p:cNvSpPr/>
          <p:nvPr/>
        </p:nvSpPr>
        <p:spPr>
          <a:xfrm>
            <a:off x="7829358" y="2599266"/>
            <a:ext cx="2091268" cy="2091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FitFuel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3E1CF-9A05-D833-B044-4F8CA6A1B755}"/>
              </a:ext>
            </a:extLst>
          </p:cNvPr>
          <p:cNvSpPr/>
          <p:nvPr/>
        </p:nvSpPr>
        <p:spPr>
          <a:xfrm>
            <a:off x="2029692" y="3222890"/>
            <a:ext cx="2421464" cy="844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User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BC6FFEF-9CA0-E002-7698-C994C46EB8B7}"/>
              </a:ext>
            </a:extLst>
          </p:cNvPr>
          <p:cNvCxnSpPr>
            <a:cxnSpLocks/>
            <a:stCxn id="20" idx="0"/>
            <a:endCxn id="7" idx="0"/>
          </p:cNvCxnSpPr>
          <p:nvPr/>
        </p:nvCxnSpPr>
        <p:spPr>
          <a:xfrm rot="5400000" flipH="1" flipV="1">
            <a:off x="5745896" y="93794"/>
            <a:ext cx="623624" cy="5634568"/>
          </a:xfrm>
          <a:prstGeom prst="bentConnector3">
            <a:avLst>
              <a:gd name="adj1" fmla="val 25205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B851D6A-8676-22EE-15B1-352A954882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5895" y="1570666"/>
            <a:ext cx="623624" cy="5634568"/>
          </a:xfrm>
          <a:prstGeom prst="bentConnector3">
            <a:avLst>
              <a:gd name="adj1" fmla="val 24255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BD7396-D035-436E-DE38-91552756B5BC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>
            <a:off x="4451156" y="3644900"/>
            <a:ext cx="33782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58983BD-9266-EAAB-3D24-617D9A5CA26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6892" y="2905525"/>
            <a:ext cx="4378725" cy="317364"/>
          </a:xfrm>
          <a:prstGeom prst="bentConnector4">
            <a:avLst>
              <a:gd name="adj1" fmla="val 97"/>
              <a:gd name="adj2" fmla="val 22584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ED80BE-2E05-FDF7-7A94-2FBCC8A7CD2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756892" y="4066910"/>
            <a:ext cx="4378725" cy="317365"/>
          </a:xfrm>
          <a:prstGeom prst="bentConnector4">
            <a:avLst>
              <a:gd name="adj1" fmla="val 24"/>
              <a:gd name="adj2" fmla="val 17203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9B9D96-8EA5-BDCB-489F-CDBFC3FD8EE0}"/>
              </a:ext>
            </a:extLst>
          </p:cNvPr>
          <p:cNvSpPr txBox="1"/>
          <p:nvPr/>
        </p:nvSpPr>
        <p:spPr>
          <a:xfrm>
            <a:off x="4753840" y="3353301"/>
            <a:ext cx="26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5DD9A3-86F5-9444-313C-9360BE984075}"/>
              </a:ext>
            </a:extLst>
          </p:cNvPr>
          <p:cNvSpPr txBox="1"/>
          <p:nvPr/>
        </p:nvSpPr>
        <p:spPr>
          <a:xfrm>
            <a:off x="4184456" y="2189162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Scanning and Recognition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53F91E-41A3-4447-971D-65CF7FCC5564}"/>
              </a:ext>
            </a:extLst>
          </p:cNvPr>
          <p:cNvSpPr txBox="1"/>
          <p:nvPr/>
        </p:nvSpPr>
        <p:spPr>
          <a:xfrm>
            <a:off x="4184456" y="4299392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Diet 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93C-0E61-E001-D73C-002F8FAA4F98}"/>
              </a:ext>
            </a:extLst>
          </p:cNvPr>
          <p:cNvSpPr txBox="1"/>
          <p:nvPr/>
        </p:nvSpPr>
        <p:spPr>
          <a:xfrm>
            <a:off x="4184456" y="5287206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Goal and Progress Tracking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64CC4-6936-EF91-7428-D1478F44CC07}"/>
              </a:ext>
            </a:extLst>
          </p:cNvPr>
          <p:cNvSpPr txBox="1"/>
          <p:nvPr/>
        </p:nvSpPr>
        <p:spPr>
          <a:xfrm>
            <a:off x="4184456" y="1378741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Status/Analysis</a:t>
            </a:r>
          </a:p>
        </p:txBody>
      </p:sp>
    </p:spTree>
    <p:extLst>
      <p:ext uri="{BB962C8B-B14F-4D97-AF65-F5344CB8AC3E}">
        <p14:creationId xmlns:p14="http://schemas.microsoft.com/office/powerpoint/2010/main" val="191543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DFD Level 1</a:t>
            </a:r>
          </a:p>
        </p:txBody>
      </p:sp>
    </p:spTree>
    <p:extLst>
      <p:ext uri="{BB962C8B-B14F-4D97-AF65-F5344CB8AC3E}">
        <p14:creationId xmlns:p14="http://schemas.microsoft.com/office/powerpoint/2010/main" val="388836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>
          <a:ln w="19050"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0" y="160864"/>
            <a:ext cx="2048933" cy="5630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0" y="236150"/>
            <a:ext cx="204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DFD Level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49761F-AF2B-2370-9ED8-558C1378822E}"/>
              </a:ext>
            </a:extLst>
          </p:cNvPr>
          <p:cNvSpPr/>
          <p:nvPr/>
        </p:nvSpPr>
        <p:spPr>
          <a:xfrm>
            <a:off x="4456424" y="2569627"/>
            <a:ext cx="3279150" cy="19346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Dashboard</a:t>
            </a:r>
            <a:endParaRPr lang="en-IN" sz="2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934D7-9D58-6C1B-7563-579D1B52453B}"/>
              </a:ext>
            </a:extLst>
          </p:cNvPr>
          <p:cNvSpPr/>
          <p:nvPr/>
        </p:nvSpPr>
        <p:spPr>
          <a:xfrm>
            <a:off x="2311489" y="911875"/>
            <a:ext cx="1938867" cy="7069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5C7B1-874F-4615-62D5-8AF74C84A751}"/>
              </a:ext>
            </a:extLst>
          </p:cNvPr>
          <p:cNvSpPr/>
          <p:nvPr/>
        </p:nvSpPr>
        <p:spPr>
          <a:xfrm>
            <a:off x="5362160" y="733673"/>
            <a:ext cx="1467678" cy="1063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943B5-B07B-D72D-78A1-44135208B4A5}"/>
              </a:ext>
            </a:extLst>
          </p:cNvPr>
          <p:cNvSpPr/>
          <p:nvPr/>
        </p:nvSpPr>
        <p:spPr>
          <a:xfrm>
            <a:off x="924890" y="289770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83F467-8C44-F5C7-30CA-CEEDB920C8D3}"/>
              </a:ext>
            </a:extLst>
          </p:cNvPr>
          <p:cNvSpPr/>
          <p:nvPr/>
        </p:nvSpPr>
        <p:spPr>
          <a:xfrm>
            <a:off x="924891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Analysis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4DE493-9B31-4A96-4472-149E55E9DA3E}"/>
              </a:ext>
            </a:extLst>
          </p:cNvPr>
          <p:cNvSpPr/>
          <p:nvPr/>
        </p:nvSpPr>
        <p:spPr>
          <a:xfrm>
            <a:off x="4898057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E3B6D-89EA-D2CF-5453-E7481F19E852}"/>
              </a:ext>
            </a:extLst>
          </p:cNvPr>
          <p:cNvSpPr/>
          <p:nvPr/>
        </p:nvSpPr>
        <p:spPr>
          <a:xfrm>
            <a:off x="9069825" y="289770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Recognition and Analysis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F41F9E-9F4D-4BD8-929E-908339C841EE}"/>
              </a:ext>
            </a:extLst>
          </p:cNvPr>
          <p:cNvSpPr/>
          <p:nvPr/>
        </p:nvSpPr>
        <p:spPr>
          <a:xfrm>
            <a:off x="9069825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Tracking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571B4A-5AE9-39CB-2D3F-83928C8A7A62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4250356" y="1265358"/>
            <a:ext cx="1111804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213F43-F4B2-E799-EF86-EC01CB567698}"/>
              </a:ext>
            </a:extLst>
          </p:cNvPr>
          <p:cNvSpPr txBox="1"/>
          <p:nvPr/>
        </p:nvSpPr>
        <p:spPr>
          <a:xfrm>
            <a:off x="5075673" y="5537258"/>
            <a:ext cx="2218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Recommendations</a:t>
            </a:r>
            <a:endParaRPr lang="en-IN" sz="16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EDF804-1AD7-44BF-F9E2-CF3F7B26419F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6829838" y="1265358"/>
            <a:ext cx="662260" cy="72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A6685F-CC4F-3D60-AA54-42B761D7D212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5248926" y="4367462"/>
            <a:ext cx="10271" cy="8870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7941A-731E-287A-3387-DE9B9BD13403}"/>
              </a:ext>
            </a:extLst>
          </p:cNvPr>
          <p:cNvCxnSpPr>
            <a:stCxn id="12" idx="2"/>
            <a:endCxn id="21" idx="3"/>
          </p:cNvCxnSpPr>
          <p:nvPr/>
        </p:nvCxnSpPr>
        <p:spPr>
          <a:xfrm flipH="1">
            <a:off x="7293940" y="5706535"/>
            <a:ext cx="177588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DB9100-ED53-BD84-7DD2-27E7FCAAADB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3320774" y="5706535"/>
            <a:ext cx="157728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B16B2D-5BBE-EB7E-A73D-4B09F3F8AB65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2122832" y="4176181"/>
            <a:ext cx="1" cy="8911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4A44F-2E38-B1B6-3AF4-72E8325AF33F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7735574" y="3536945"/>
            <a:ext cx="133425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4BBBBE-5A6A-F229-A462-A66345504D4D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0267767" y="4176181"/>
            <a:ext cx="0" cy="8911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D4252B-38F3-0CF1-A156-9742F1FE2BB4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 flipH="1">
            <a:off x="3320773" y="3536945"/>
            <a:ext cx="113565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BE19D04-813C-2D21-92D2-FF8128E0CAB7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5781428" y="-1588630"/>
            <a:ext cx="1985834" cy="6986844"/>
          </a:xfrm>
          <a:prstGeom prst="bentConnector3">
            <a:avLst>
              <a:gd name="adj1" fmla="val -260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C344464-3FB5-1A37-4D08-230BD6C10A86}"/>
              </a:ext>
            </a:extLst>
          </p:cNvPr>
          <p:cNvCxnSpPr>
            <a:stCxn id="8" idx="7"/>
            <a:endCxn id="2" idx="3"/>
          </p:cNvCxnSpPr>
          <p:nvPr/>
        </p:nvCxnSpPr>
        <p:spPr>
          <a:xfrm rot="5400000" flipH="1" flipV="1">
            <a:off x="3436482" y="3754366"/>
            <a:ext cx="1033585" cy="1966739"/>
          </a:xfrm>
          <a:prstGeom prst="bentConnector3">
            <a:avLst>
              <a:gd name="adj1" fmla="val 9996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7245BA-781A-4C4E-63C3-F28926CF8F34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>
            <a:off x="6095999" y="4504263"/>
            <a:ext cx="0" cy="5630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AEE849C-6AB8-CBEC-6C00-E8DB63E9C09D}"/>
              </a:ext>
            </a:extLst>
          </p:cNvPr>
          <p:cNvCxnSpPr/>
          <p:nvPr/>
        </p:nvCxnSpPr>
        <p:spPr>
          <a:xfrm flipV="1">
            <a:off x="6508750" y="4478863"/>
            <a:ext cx="0" cy="4042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A98364-A49A-1C6F-3290-2158BB40EEA9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9420694" y="4883149"/>
            <a:ext cx="10271" cy="371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A241AF-732A-BB2F-ED8B-3E46A3B674E4}"/>
              </a:ext>
            </a:extLst>
          </p:cNvPr>
          <p:cNvCxnSpPr>
            <a:cxnSpLocks/>
          </p:cNvCxnSpPr>
          <p:nvPr/>
        </p:nvCxnSpPr>
        <p:spPr>
          <a:xfrm>
            <a:off x="6508750" y="4883150"/>
            <a:ext cx="292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65208B-6575-F7A3-FEAC-46AC144A3413}"/>
              </a:ext>
            </a:extLst>
          </p:cNvPr>
          <p:cNvCxnSpPr>
            <a:cxnSpLocks/>
          </p:cNvCxnSpPr>
          <p:nvPr/>
        </p:nvCxnSpPr>
        <p:spPr>
          <a:xfrm flipH="1">
            <a:off x="7550150" y="3988953"/>
            <a:ext cx="187266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2D87649-DD9F-8084-8E8C-5800AD9232B9}"/>
              </a:ext>
            </a:extLst>
          </p:cNvPr>
          <p:cNvCxnSpPr>
            <a:stCxn id="11" idx="1"/>
            <a:endCxn id="3" idx="2"/>
          </p:cNvCxnSpPr>
          <p:nvPr/>
        </p:nvCxnSpPr>
        <p:spPr>
          <a:xfrm rot="16200000" flipV="1">
            <a:off x="5617762" y="-717996"/>
            <a:ext cx="1466095" cy="6139771"/>
          </a:xfrm>
          <a:prstGeom prst="bentConnector3">
            <a:avLst>
              <a:gd name="adj1" fmla="val 4753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5C92C4C-639C-6A59-92F6-EEBBEED9F324}"/>
              </a:ext>
            </a:extLst>
          </p:cNvPr>
          <p:cNvSpPr txBox="1"/>
          <p:nvPr/>
        </p:nvSpPr>
        <p:spPr>
          <a:xfrm>
            <a:off x="3297200" y="2142003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314B0E-DE60-7606-B55D-1D2D4CAF17DF}"/>
              </a:ext>
            </a:extLst>
          </p:cNvPr>
          <p:cNvSpPr txBox="1"/>
          <p:nvPr/>
        </p:nvSpPr>
        <p:spPr>
          <a:xfrm>
            <a:off x="2909361" y="5454142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Health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31EF25-9AF8-352A-DED7-88FB264A15BB}"/>
              </a:ext>
            </a:extLst>
          </p:cNvPr>
          <p:cNvSpPr txBox="1"/>
          <p:nvPr/>
        </p:nvSpPr>
        <p:spPr>
          <a:xfrm>
            <a:off x="7089603" y="5470146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 Tracking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BA131A-8284-157B-98F5-D5A61545A33D}"/>
              </a:ext>
            </a:extLst>
          </p:cNvPr>
          <p:cNvSpPr txBox="1"/>
          <p:nvPr/>
        </p:nvSpPr>
        <p:spPr>
          <a:xfrm>
            <a:off x="7085334" y="4641328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 Tracking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C025C3-7255-4B82-6B83-C669B45752BA}"/>
              </a:ext>
            </a:extLst>
          </p:cNvPr>
          <p:cNvSpPr txBox="1"/>
          <p:nvPr/>
        </p:nvSpPr>
        <p:spPr>
          <a:xfrm>
            <a:off x="7280688" y="3741258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379608-1F6C-6BE1-4459-EE4139CFC33A}"/>
              </a:ext>
            </a:extLst>
          </p:cNvPr>
          <p:cNvSpPr txBox="1"/>
          <p:nvPr/>
        </p:nvSpPr>
        <p:spPr>
          <a:xfrm>
            <a:off x="2691701" y="3982327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Health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217CA6-23D4-0495-465E-B6D2BDA97FC9}"/>
              </a:ext>
            </a:extLst>
          </p:cNvPr>
          <p:cNvSpPr txBox="1"/>
          <p:nvPr/>
        </p:nvSpPr>
        <p:spPr>
          <a:xfrm>
            <a:off x="10257922" y="4266788"/>
            <a:ext cx="233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</a:t>
            </a:r>
          </a:p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Analysis </a:t>
            </a:r>
          </a:p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904B25-911E-355A-BE32-67F55A1E2870}"/>
              </a:ext>
            </a:extLst>
          </p:cNvPr>
          <p:cNvSpPr txBox="1"/>
          <p:nvPr/>
        </p:nvSpPr>
        <p:spPr>
          <a:xfrm>
            <a:off x="2943289" y="4499176"/>
            <a:ext cx="233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Diet and 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Meal 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Recommendations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0C6171-F200-323F-21B1-82F52918FA6E}"/>
              </a:ext>
            </a:extLst>
          </p:cNvPr>
          <p:cNvSpPr txBox="1"/>
          <p:nvPr/>
        </p:nvSpPr>
        <p:spPr>
          <a:xfrm>
            <a:off x="-202683" y="4395538"/>
            <a:ext cx="2331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Details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490F6BE-2096-225F-9519-CA35614E5B5F}"/>
              </a:ext>
            </a:extLst>
          </p:cNvPr>
          <p:cNvSpPr/>
          <p:nvPr/>
        </p:nvSpPr>
        <p:spPr>
          <a:xfrm>
            <a:off x="7492098" y="872982"/>
            <a:ext cx="1938867" cy="799255"/>
          </a:xfrm>
          <a:prstGeom prst="round2SameRect">
            <a:avLst>
              <a:gd name="adj1" fmla="val 21457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 Database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EF06716-EF51-9851-FDDA-5DBB28794762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5400000">
            <a:off x="6830071" y="938166"/>
            <a:ext cx="897390" cy="2365533"/>
          </a:xfrm>
          <a:prstGeom prst="bentConnector3">
            <a:avLst>
              <a:gd name="adj1" fmla="val 3396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9A09BF0-AACE-FD22-C909-6F718F98F2AD}"/>
              </a:ext>
            </a:extLst>
          </p:cNvPr>
          <p:cNvSpPr txBox="1"/>
          <p:nvPr/>
        </p:nvSpPr>
        <p:spPr>
          <a:xfrm>
            <a:off x="6102769" y="1742680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Authenticated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0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288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Noto Sans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Hidesh</dc:creator>
  <cp:lastModifiedBy>Vishnu Hidesh</cp:lastModifiedBy>
  <cp:revision>16</cp:revision>
  <dcterms:created xsi:type="dcterms:W3CDTF">2023-11-08T16:28:15Z</dcterms:created>
  <dcterms:modified xsi:type="dcterms:W3CDTF">2023-11-11T15:50:58Z</dcterms:modified>
</cp:coreProperties>
</file>