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9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0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1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22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0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1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1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0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6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A562-D8CB-4128-960E-F98F00A2F9CA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D1FA-68E9-4639-9F6C-D6A2437F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6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67BC16-3608-E299-0157-43A0264A1DA3}"/>
              </a:ext>
            </a:extLst>
          </p:cNvPr>
          <p:cNvSpPr/>
          <p:nvPr/>
        </p:nvSpPr>
        <p:spPr>
          <a:xfrm>
            <a:off x="1231593" y="1346850"/>
            <a:ext cx="5314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Assignment - 6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D3D7B-529D-ED5A-73C4-982D84EAE7CD}"/>
              </a:ext>
            </a:extLst>
          </p:cNvPr>
          <p:cNvSpPr txBox="1"/>
          <p:nvPr/>
        </p:nvSpPr>
        <p:spPr>
          <a:xfrm>
            <a:off x="1021706" y="3654467"/>
            <a:ext cx="573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Document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 Plan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25499-0CD7-9D2E-0A1A-97E9A1BCAF89}"/>
              </a:ext>
            </a:extLst>
          </p:cNvPr>
          <p:cNvSpPr/>
          <p:nvPr/>
        </p:nvSpPr>
        <p:spPr>
          <a:xfrm>
            <a:off x="1086712" y="2495647"/>
            <a:ext cx="10018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Agile Software Engineering and Devops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3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96220-B44E-A6CD-EDB7-C8AE923E179A}"/>
              </a:ext>
            </a:extLst>
          </p:cNvPr>
          <p:cNvSpPr txBox="1"/>
          <p:nvPr/>
        </p:nvSpPr>
        <p:spPr>
          <a:xfrm>
            <a:off x="1364602" y="67000"/>
            <a:ext cx="6106884" cy="670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diabetes detection project provides accurate output whether a person is having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 or not by considering the blood pressure and glucose level in the blood, this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done by comparing of the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 Pass/Fail Criteria: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test case will have input and processing and expected output. If the output 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expected output, it is pass or else it is failed.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Suspension Criteria and Resumption Requirements: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system testing if the number of defects is more the test team will suspend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testing activities and after all the defects are fixed by the development team the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team will resume the testing again.</a:t>
            </a:r>
          </a:p>
        </p:txBody>
      </p:sp>
    </p:spTree>
    <p:extLst>
      <p:ext uri="{BB962C8B-B14F-4D97-AF65-F5344CB8AC3E}">
        <p14:creationId xmlns:p14="http://schemas.microsoft.com/office/powerpoint/2010/main" val="217355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15F6B0-EDA4-B8C6-183C-85B2EA030AC8}"/>
              </a:ext>
            </a:extLst>
          </p:cNvPr>
          <p:cNvSpPr txBox="1"/>
          <p:nvPr/>
        </p:nvSpPr>
        <p:spPr>
          <a:xfrm>
            <a:off x="1429917" y="130143"/>
            <a:ext cx="6106884" cy="591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Deliverables: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Test plan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Test case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Test script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Test scripts automation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Tasks: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Setting up the test system with the product called diabetes detector.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Execute all the test case + test scripts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Generate reports and share it with development team.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6792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07A0CF-A14D-DAF6-4FED-93D683DB21F0}"/>
              </a:ext>
            </a:extLst>
          </p:cNvPr>
          <p:cNvSpPr txBox="1"/>
          <p:nvPr/>
        </p:nvSpPr>
        <p:spPr>
          <a:xfrm>
            <a:off x="1569876" y="252549"/>
            <a:ext cx="7331528" cy="624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Needs: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Pentium 17 machines with windows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Product software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Report of people’s medical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 team of people who know very well about medical science.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Responsibilities: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responsibility of the system teste team is to execute all the test scripts and give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generate the report, which contains how many test scripts are passed or failed.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Staffing And Training Needs: three engineers are required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Schedule: one month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Risks And Contingencies: Not applicable</a:t>
            </a:r>
          </a:p>
        </p:txBody>
      </p:sp>
    </p:spTree>
    <p:extLst>
      <p:ext uri="{BB962C8B-B14F-4D97-AF65-F5344CB8AC3E}">
        <p14:creationId xmlns:p14="http://schemas.microsoft.com/office/powerpoint/2010/main" val="337055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01B42-9529-1149-E76A-003DB593D99C}"/>
              </a:ext>
            </a:extLst>
          </p:cNvPr>
          <p:cNvSpPr txBox="1"/>
          <p:nvPr/>
        </p:nvSpPr>
        <p:spPr>
          <a:xfrm>
            <a:off x="1504561" y="909558"/>
            <a:ext cx="6106884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Approvals: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test plan has to be approved by the: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project manager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Developers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customer</a:t>
            </a:r>
          </a:p>
        </p:txBody>
      </p:sp>
    </p:spTree>
    <p:extLst>
      <p:ext uri="{BB962C8B-B14F-4D97-AF65-F5344CB8AC3E}">
        <p14:creationId xmlns:p14="http://schemas.microsoft.com/office/powerpoint/2010/main" val="287391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30BF00-C943-5F0A-560F-0B4CDF6FDDC5}"/>
              </a:ext>
            </a:extLst>
          </p:cNvPr>
          <p:cNvSpPr/>
          <p:nvPr/>
        </p:nvSpPr>
        <p:spPr>
          <a:xfrm>
            <a:off x="3876612" y="2967335"/>
            <a:ext cx="44387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C366E-0719-D15D-4454-0A201D068C98}"/>
              </a:ext>
            </a:extLst>
          </p:cNvPr>
          <p:cNvSpPr txBox="1"/>
          <p:nvPr/>
        </p:nvSpPr>
        <p:spPr>
          <a:xfrm>
            <a:off x="1188720" y="344150"/>
            <a:ext cx="103936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Intelligent 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human intelligence inside the computer is called Artificial Intelligence.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Making the machines to learn is called Machine Learning.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1.Supervised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2.Unsupervised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3.Reinforcement learning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1.Supervised learning – leaning from Someone.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2.Unsupervised learning – leaning by our own.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3.Reinforcement learning – It involves rewards and penalty.</a:t>
            </a:r>
          </a:p>
        </p:txBody>
      </p:sp>
    </p:spTree>
    <p:extLst>
      <p:ext uri="{BB962C8B-B14F-4D97-AF65-F5344CB8AC3E}">
        <p14:creationId xmlns:p14="http://schemas.microsoft.com/office/powerpoint/2010/main" val="35972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829E8-6D28-8C49-D9D0-2B610A148B33}"/>
              </a:ext>
            </a:extLst>
          </p:cNvPr>
          <p:cNvSpPr txBox="1"/>
          <p:nvPr/>
        </p:nvSpPr>
        <p:spPr>
          <a:xfrm>
            <a:off x="1133475" y="276225"/>
            <a:ext cx="11249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is used for continuous data prediction.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- yes/no , true/false , this/that.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linear Regression.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 statistical modeling technique used to establish a relationship between a dependent variable and one or more independent variables.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of linear Regression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12F56-8E36-611C-CED2-1833815E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087725"/>
            <a:ext cx="7639050" cy="3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49DE7-F678-2219-22E9-98458DA7F688}"/>
              </a:ext>
            </a:extLst>
          </p:cNvPr>
          <p:cNvSpPr txBox="1"/>
          <p:nvPr/>
        </p:nvSpPr>
        <p:spPr>
          <a:xfrm>
            <a:off x="932815" y="614680"/>
            <a:ext cx="11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Bays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a probabilistic classification algorithm based on Bayes' theorem with an assumption of independence between features.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6A909-D808-B308-D770-49B915D8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66" y="2254715"/>
            <a:ext cx="7475509" cy="43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C3A05-3FFD-7A52-5C82-3235DAAE074B}"/>
              </a:ext>
            </a:extLst>
          </p:cNvPr>
          <p:cNvSpPr txBox="1"/>
          <p:nvPr/>
        </p:nvSpPr>
        <p:spPr>
          <a:xfrm>
            <a:off x="951229" y="739140"/>
            <a:ext cx="11165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flowchart-like structure that represents a series of decisions and their potential consequences or outcomes. It is a supervised machine learning algorithm that can be used for both classification and regression tasks.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  <a:p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6AB22-8A33-2050-B120-922AEED8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6" y="3001989"/>
            <a:ext cx="7547932" cy="34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7EA7D-A402-1FFD-9BF5-96555B71C22F}"/>
              </a:ext>
            </a:extLst>
          </p:cNvPr>
          <p:cNvSpPr txBox="1"/>
          <p:nvPr/>
        </p:nvSpPr>
        <p:spPr>
          <a:xfrm>
            <a:off x="943610" y="855812"/>
            <a:ext cx="1132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- Random Forest is an ensemble machine learning algorithm that combines the predictions of multiple individual decision trees to make more accurate and robust predictions.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1597B-3817-8C50-BAC0-BB003102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46" y="3002210"/>
            <a:ext cx="9122189" cy="29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44CD1-30D7-102B-1210-B3FE759CE84D}"/>
              </a:ext>
            </a:extLst>
          </p:cNvPr>
          <p:cNvSpPr txBox="1"/>
          <p:nvPr/>
        </p:nvSpPr>
        <p:spPr>
          <a:xfrm>
            <a:off x="915035" y="729615"/>
            <a:ext cx="944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 is a supervised machine learning algorithm used for both classification and regression tasks. SVMs are particularly effective in solving complex problems with high-dimensional feature spaces.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–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4C1-9A78-E838-E1A2-3E5FDB24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2610986"/>
            <a:ext cx="8138160" cy="38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5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15F0A-71EE-1F18-FEB1-30E92DF6A83E}"/>
              </a:ext>
            </a:extLst>
          </p:cNvPr>
          <p:cNvSpPr txBox="1"/>
          <p:nvPr/>
        </p:nvSpPr>
        <p:spPr>
          <a:xfrm>
            <a:off x="876935" y="666750"/>
            <a:ext cx="1023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is a supervised machine learning algorithm used for classification and regression tasks. It is a non-parametric algorithm, meaning it does not make any assumptions about the underlying distribution of the data.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–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D95DB-03F8-4F6C-87E0-55F9C0CB9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71" y="2308695"/>
            <a:ext cx="9001759" cy="36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B14579-B610-8758-9B94-A53DCC1ECFF0}"/>
              </a:ext>
            </a:extLst>
          </p:cNvPr>
          <p:cNvSpPr txBox="1"/>
          <p:nvPr/>
        </p:nvSpPr>
        <p:spPr>
          <a:xfrm>
            <a:off x="1502229" y="261257"/>
            <a:ext cx="7639437" cy="7628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SRS FOR DIABETES DETECTOR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Plan Identifier: Diabetes detector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test plan is written to the system testing for the Diabetes detection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Items: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test items will be tested in this plan: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-accuracy of Diabetes detection using blood pressure and glucose level.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To Be Tested: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features will be tested as a part of system testing: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Glucose level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Blood-pressure level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Not to Be Tested: Not applicable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70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674</TotalTime>
  <Words>701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Rounded MT Bold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</dc:creator>
  <cp:lastModifiedBy>vishnujagadeesh.</cp:lastModifiedBy>
  <cp:revision>6</cp:revision>
  <dcterms:created xsi:type="dcterms:W3CDTF">2023-06-07T05:57:41Z</dcterms:created>
  <dcterms:modified xsi:type="dcterms:W3CDTF">2023-06-09T05:45:08Z</dcterms:modified>
</cp:coreProperties>
</file>