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vardhan reddy" userId="89549aca20a7480e" providerId="LiveId" clId="{47AF2B29-0696-43A9-A10D-B20510D6AB9B}"/>
    <pc:docChg chg="modSld">
      <pc:chgData name="vishnu vardhan reddy" userId="89549aca20a7480e" providerId="LiveId" clId="{47AF2B29-0696-43A9-A10D-B20510D6AB9B}" dt="2024-11-29T18:44:03.999" v="4" actId="20577"/>
      <pc:docMkLst>
        <pc:docMk/>
      </pc:docMkLst>
      <pc:sldChg chg="modSp mod">
        <pc:chgData name="vishnu vardhan reddy" userId="89549aca20a7480e" providerId="LiveId" clId="{47AF2B29-0696-43A9-A10D-B20510D6AB9B}" dt="2024-11-29T18:43:27.715" v="0" actId="1076"/>
        <pc:sldMkLst>
          <pc:docMk/>
          <pc:sldMk cId="2624073482" sldId="258"/>
        </pc:sldMkLst>
        <pc:spChg chg="mod">
          <ac:chgData name="vishnu vardhan reddy" userId="89549aca20a7480e" providerId="LiveId" clId="{47AF2B29-0696-43A9-A10D-B20510D6AB9B}" dt="2024-11-29T18:43:27.715" v="0" actId="1076"/>
          <ac:spMkLst>
            <pc:docMk/>
            <pc:sldMk cId="2624073482" sldId="258"/>
            <ac:spMk id="2" creationId="{2A0DAED6-9938-EC7B-640B-1FBB801FBFEF}"/>
          </ac:spMkLst>
        </pc:spChg>
      </pc:sldChg>
      <pc:sldChg chg="modSp mod">
        <pc:chgData name="vishnu vardhan reddy" userId="89549aca20a7480e" providerId="LiveId" clId="{47AF2B29-0696-43A9-A10D-B20510D6AB9B}" dt="2024-11-29T18:44:03.999" v="4" actId="20577"/>
        <pc:sldMkLst>
          <pc:docMk/>
          <pc:sldMk cId="2232051569" sldId="262"/>
        </pc:sldMkLst>
        <pc:spChg chg="mod">
          <ac:chgData name="vishnu vardhan reddy" userId="89549aca20a7480e" providerId="LiveId" clId="{47AF2B29-0696-43A9-A10D-B20510D6AB9B}" dt="2024-11-29T18:44:03.999" v="4" actId="20577"/>
          <ac:spMkLst>
            <pc:docMk/>
            <pc:sldMk cId="2232051569" sldId="262"/>
            <ac:spMk id="2" creationId="{F62EFD86-A680-3EF5-5FC1-CD794A6FF910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4063B-47E9-4F39-9CE2-F16D12F3345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2CA938-662C-47F6-B9B5-7FAFDF609C68}">
      <dgm:prSet/>
      <dgm:spPr/>
      <dgm:t>
        <a:bodyPr/>
        <a:lstStyle/>
        <a:p>
          <a:r>
            <a:rPr lang="en-IN"/>
            <a:t>Introduction</a:t>
          </a:r>
          <a:endParaRPr lang="en-US"/>
        </a:p>
      </dgm:t>
    </dgm:pt>
    <dgm:pt modelId="{C2D77398-3600-4382-BE7D-E0FF44C1E36C}" type="parTrans" cxnId="{3886F17F-3EE4-4B2F-8690-83181C651C47}">
      <dgm:prSet/>
      <dgm:spPr/>
      <dgm:t>
        <a:bodyPr/>
        <a:lstStyle/>
        <a:p>
          <a:endParaRPr lang="en-US"/>
        </a:p>
      </dgm:t>
    </dgm:pt>
    <dgm:pt modelId="{C38F3A80-932E-4AFD-91AA-05300BD89C33}" type="sibTrans" cxnId="{3886F17F-3EE4-4B2F-8690-83181C651C47}">
      <dgm:prSet/>
      <dgm:spPr/>
      <dgm:t>
        <a:bodyPr/>
        <a:lstStyle/>
        <a:p>
          <a:endParaRPr lang="en-US"/>
        </a:p>
      </dgm:t>
    </dgm:pt>
    <dgm:pt modelId="{5565447C-3FF2-4C2D-ACFB-211285FD68B7}">
      <dgm:prSet/>
      <dgm:spPr/>
      <dgm:t>
        <a:bodyPr/>
        <a:lstStyle/>
        <a:p>
          <a:r>
            <a:rPr lang="en-IN"/>
            <a:t>Objective and scope of this project</a:t>
          </a:r>
          <a:endParaRPr lang="en-US"/>
        </a:p>
      </dgm:t>
    </dgm:pt>
    <dgm:pt modelId="{F6B61776-A92E-49F4-A547-562A6CB591F9}" type="parTrans" cxnId="{A5C6E279-9783-4782-B4E2-8C342B1FF996}">
      <dgm:prSet/>
      <dgm:spPr/>
      <dgm:t>
        <a:bodyPr/>
        <a:lstStyle/>
        <a:p>
          <a:endParaRPr lang="en-US"/>
        </a:p>
      </dgm:t>
    </dgm:pt>
    <dgm:pt modelId="{9860CAF4-3CF2-4970-9D53-6081C8E91E44}" type="sibTrans" cxnId="{A5C6E279-9783-4782-B4E2-8C342B1FF996}">
      <dgm:prSet/>
      <dgm:spPr/>
      <dgm:t>
        <a:bodyPr/>
        <a:lstStyle/>
        <a:p>
          <a:endParaRPr lang="en-US"/>
        </a:p>
      </dgm:t>
    </dgm:pt>
    <dgm:pt modelId="{307315E6-27E5-44CA-A260-03AE14675C80}">
      <dgm:prSet/>
      <dgm:spPr/>
      <dgm:t>
        <a:bodyPr/>
        <a:lstStyle/>
        <a:p>
          <a:r>
            <a:rPr lang="en-IN"/>
            <a:t>Application Tools</a:t>
          </a:r>
          <a:endParaRPr lang="en-US"/>
        </a:p>
      </dgm:t>
    </dgm:pt>
    <dgm:pt modelId="{DB01EC27-9979-446A-AC49-9AC71B238F21}" type="parTrans" cxnId="{FE346486-E2FA-4F46-B9BC-69788E0A1179}">
      <dgm:prSet/>
      <dgm:spPr/>
      <dgm:t>
        <a:bodyPr/>
        <a:lstStyle/>
        <a:p>
          <a:endParaRPr lang="en-US"/>
        </a:p>
      </dgm:t>
    </dgm:pt>
    <dgm:pt modelId="{B031CD86-3F39-4166-B642-671EAD8B0D17}" type="sibTrans" cxnId="{FE346486-E2FA-4F46-B9BC-69788E0A1179}">
      <dgm:prSet/>
      <dgm:spPr/>
      <dgm:t>
        <a:bodyPr/>
        <a:lstStyle/>
        <a:p>
          <a:endParaRPr lang="en-US"/>
        </a:p>
      </dgm:t>
    </dgm:pt>
    <dgm:pt modelId="{29C472EC-E5A2-4E69-A179-D2DFF1AD0296}">
      <dgm:prSet/>
      <dgm:spPr/>
      <dgm:t>
        <a:bodyPr/>
        <a:lstStyle/>
        <a:p>
          <a:r>
            <a:rPr lang="en-IN"/>
            <a:t>Project Design</a:t>
          </a:r>
          <a:endParaRPr lang="en-US"/>
        </a:p>
      </dgm:t>
    </dgm:pt>
    <dgm:pt modelId="{82896FBA-E3BA-4AEF-9DD0-3E28DC2DC3D3}" type="parTrans" cxnId="{D57B36F8-A0B7-4319-A17C-D69C5ED3D44A}">
      <dgm:prSet/>
      <dgm:spPr/>
      <dgm:t>
        <a:bodyPr/>
        <a:lstStyle/>
        <a:p>
          <a:endParaRPr lang="en-US"/>
        </a:p>
      </dgm:t>
    </dgm:pt>
    <dgm:pt modelId="{3A33EE1C-BD3F-4ECE-82A3-C8382F4F841D}" type="sibTrans" cxnId="{D57B36F8-A0B7-4319-A17C-D69C5ED3D44A}">
      <dgm:prSet/>
      <dgm:spPr/>
      <dgm:t>
        <a:bodyPr/>
        <a:lstStyle/>
        <a:p>
          <a:endParaRPr lang="en-US"/>
        </a:p>
      </dgm:t>
    </dgm:pt>
    <dgm:pt modelId="{377C7BD9-2F97-465E-B55E-AFD26E19E9CB}">
      <dgm:prSet/>
      <dgm:spPr/>
      <dgm:t>
        <a:bodyPr/>
        <a:lstStyle/>
        <a:p>
          <a:r>
            <a:rPr lang="en-IN"/>
            <a:t>Flowchart</a:t>
          </a:r>
          <a:endParaRPr lang="en-US"/>
        </a:p>
      </dgm:t>
    </dgm:pt>
    <dgm:pt modelId="{4C681EB1-FF0E-40BB-9151-4C0D81A716AB}" type="parTrans" cxnId="{84A4689F-B6D1-4D54-96DD-137676038DD3}">
      <dgm:prSet/>
      <dgm:spPr/>
      <dgm:t>
        <a:bodyPr/>
        <a:lstStyle/>
        <a:p>
          <a:endParaRPr lang="en-US"/>
        </a:p>
      </dgm:t>
    </dgm:pt>
    <dgm:pt modelId="{BDA4CDA3-A1D1-476E-9B61-7ED70328791E}" type="sibTrans" cxnId="{84A4689F-B6D1-4D54-96DD-137676038DD3}">
      <dgm:prSet/>
      <dgm:spPr/>
      <dgm:t>
        <a:bodyPr/>
        <a:lstStyle/>
        <a:p>
          <a:endParaRPr lang="en-US"/>
        </a:p>
      </dgm:t>
    </dgm:pt>
    <dgm:pt modelId="{F22B8C6A-554F-4B78-AFB8-D44D3D4B0F46}">
      <dgm:prSet/>
      <dgm:spPr/>
      <dgm:t>
        <a:bodyPr/>
        <a:lstStyle/>
        <a:p>
          <a:r>
            <a:rPr lang="en-IN"/>
            <a:t>Testing and Validation</a:t>
          </a:r>
          <a:endParaRPr lang="en-US"/>
        </a:p>
      </dgm:t>
    </dgm:pt>
    <dgm:pt modelId="{8FFCCE02-F683-45FF-9544-3033CDA9552F}" type="parTrans" cxnId="{00F11E49-88B2-4E9F-BA92-6F04800A4EAB}">
      <dgm:prSet/>
      <dgm:spPr/>
      <dgm:t>
        <a:bodyPr/>
        <a:lstStyle/>
        <a:p>
          <a:endParaRPr lang="en-US"/>
        </a:p>
      </dgm:t>
    </dgm:pt>
    <dgm:pt modelId="{15A165E9-3E37-4B28-8D4B-C91FB13FDFD3}" type="sibTrans" cxnId="{00F11E49-88B2-4E9F-BA92-6F04800A4EAB}">
      <dgm:prSet/>
      <dgm:spPr/>
      <dgm:t>
        <a:bodyPr/>
        <a:lstStyle/>
        <a:p>
          <a:endParaRPr lang="en-US"/>
        </a:p>
      </dgm:t>
    </dgm:pt>
    <dgm:pt modelId="{A28220D0-2464-4B3B-853A-9754CE32DA60}">
      <dgm:prSet/>
      <dgm:spPr/>
      <dgm:t>
        <a:bodyPr/>
        <a:lstStyle/>
        <a:p>
          <a:r>
            <a:rPr lang="en-IN"/>
            <a:t>Data Flow Diagrams</a:t>
          </a:r>
          <a:endParaRPr lang="en-US"/>
        </a:p>
      </dgm:t>
    </dgm:pt>
    <dgm:pt modelId="{A2A10B54-B21E-4F52-9B1A-81F77C8416E9}" type="parTrans" cxnId="{0D84FFFE-EDB5-4EB4-B3A8-9F2BBF6044E5}">
      <dgm:prSet/>
      <dgm:spPr/>
      <dgm:t>
        <a:bodyPr/>
        <a:lstStyle/>
        <a:p>
          <a:endParaRPr lang="en-US"/>
        </a:p>
      </dgm:t>
    </dgm:pt>
    <dgm:pt modelId="{E0299552-0B24-4D0E-9BE0-3B78948B18FF}" type="sibTrans" cxnId="{0D84FFFE-EDB5-4EB4-B3A8-9F2BBF6044E5}">
      <dgm:prSet/>
      <dgm:spPr/>
      <dgm:t>
        <a:bodyPr/>
        <a:lstStyle/>
        <a:p>
          <a:endParaRPr lang="en-US"/>
        </a:p>
      </dgm:t>
    </dgm:pt>
    <dgm:pt modelId="{282819AD-F339-4FC3-BC00-B624807B62E5}">
      <dgm:prSet/>
      <dgm:spPr/>
      <dgm:t>
        <a:bodyPr/>
        <a:lstStyle/>
        <a:p>
          <a:r>
            <a:rPr lang="en-IN"/>
            <a:t>Challenges Faced</a:t>
          </a:r>
          <a:endParaRPr lang="en-US"/>
        </a:p>
      </dgm:t>
    </dgm:pt>
    <dgm:pt modelId="{F16CE915-9358-474F-80B4-82972F301778}" type="parTrans" cxnId="{F8C0BDF5-76D6-4208-B86A-7CCA63E49D73}">
      <dgm:prSet/>
      <dgm:spPr/>
      <dgm:t>
        <a:bodyPr/>
        <a:lstStyle/>
        <a:p>
          <a:endParaRPr lang="en-US"/>
        </a:p>
      </dgm:t>
    </dgm:pt>
    <dgm:pt modelId="{A4CFE41B-F266-4BB6-A51A-21593B148B8E}" type="sibTrans" cxnId="{F8C0BDF5-76D6-4208-B86A-7CCA63E49D73}">
      <dgm:prSet/>
      <dgm:spPr/>
      <dgm:t>
        <a:bodyPr/>
        <a:lstStyle/>
        <a:p>
          <a:endParaRPr lang="en-US"/>
        </a:p>
      </dgm:t>
    </dgm:pt>
    <dgm:pt modelId="{CDFB2F03-779B-4E20-A168-0984CC6C82EE}">
      <dgm:prSet/>
      <dgm:spPr/>
      <dgm:t>
        <a:bodyPr/>
        <a:lstStyle/>
        <a:p>
          <a:r>
            <a:rPr lang="en-IN"/>
            <a:t>Conclusion</a:t>
          </a:r>
          <a:endParaRPr lang="en-US"/>
        </a:p>
      </dgm:t>
    </dgm:pt>
    <dgm:pt modelId="{DB3F3149-8073-4BA7-84E9-1152A2615F45}" type="parTrans" cxnId="{6596B896-3ED4-4112-A125-D6579097E040}">
      <dgm:prSet/>
      <dgm:spPr/>
      <dgm:t>
        <a:bodyPr/>
        <a:lstStyle/>
        <a:p>
          <a:endParaRPr lang="en-US"/>
        </a:p>
      </dgm:t>
    </dgm:pt>
    <dgm:pt modelId="{FFE0E45A-F923-427B-BA78-1EFD7B71BB18}" type="sibTrans" cxnId="{6596B896-3ED4-4112-A125-D6579097E040}">
      <dgm:prSet/>
      <dgm:spPr/>
      <dgm:t>
        <a:bodyPr/>
        <a:lstStyle/>
        <a:p>
          <a:endParaRPr lang="en-US"/>
        </a:p>
      </dgm:t>
    </dgm:pt>
    <dgm:pt modelId="{A68F13D3-6766-4E1C-820D-970DDC1E3188}">
      <dgm:prSet/>
      <dgm:spPr/>
      <dgm:t>
        <a:bodyPr/>
        <a:lstStyle/>
        <a:p>
          <a:r>
            <a:rPr lang="en-IN"/>
            <a:t>Limitations</a:t>
          </a:r>
          <a:endParaRPr lang="en-US"/>
        </a:p>
      </dgm:t>
    </dgm:pt>
    <dgm:pt modelId="{002A99CB-9E08-4191-AAF9-C67425C19A0B}" type="parTrans" cxnId="{0E4D8E8A-0930-4546-8EB0-C70ED0774138}">
      <dgm:prSet/>
      <dgm:spPr/>
      <dgm:t>
        <a:bodyPr/>
        <a:lstStyle/>
        <a:p>
          <a:endParaRPr lang="en-US"/>
        </a:p>
      </dgm:t>
    </dgm:pt>
    <dgm:pt modelId="{759A8CA2-A628-4798-9BD3-15DFC1A6C625}" type="sibTrans" cxnId="{0E4D8E8A-0930-4546-8EB0-C70ED0774138}">
      <dgm:prSet/>
      <dgm:spPr/>
      <dgm:t>
        <a:bodyPr/>
        <a:lstStyle/>
        <a:p>
          <a:endParaRPr lang="en-US"/>
        </a:p>
      </dgm:t>
    </dgm:pt>
    <dgm:pt modelId="{947CFB12-F1FD-49DD-B938-E6B51A6CCDBA}">
      <dgm:prSet/>
      <dgm:spPr/>
      <dgm:t>
        <a:bodyPr/>
        <a:lstStyle/>
        <a:p>
          <a:r>
            <a:rPr lang="en-IN"/>
            <a:t>References </a:t>
          </a:r>
          <a:endParaRPr lang="en-US"/>
        </a:p>
      </dgm:t>
    </dgm:pt>
    <dgm:pt modelId="{1344DF7A-D145-422E-97B8-24F531972496}" type="parTrans" cxnId="{2459C4D4-845D-4B04-98F3-7C2F5A6CAB2C}">
      <dgm:prSet/>
      <dgm:spPr/>
      <dgm:t>
        <a:bodyPr/>
        <a:lstStyle/>
        <a:p>
          <a:endParaRPr lang="en-US"/>
        </a:p>
      </dgm:t>
    </dgm:pt>
    <dgm:pt modelId="{DD0CD006-E77C-43B0-9B08-D21F6A776613}" type="sibTrans" cxnId="{2459C4D4-845D-4B04-98F3-7C2F5A6CAB2C}">
      <dgm:prSet/>
      <dgm:spPr/>
      <dgm:t>
        <a:bodyPr/>
        <a:lstStyle/>
        <a:p>
          <a:endParaRPr lang="en-US"/>
        </a:p>
      </dgm:t>
    </dgm:pt>
    <dgm:pt modelId="{BD8C085E-8D47-4585-A1DD-8F519063DDD7}" type="pres">
      <dgm:prSet presAssocID="{3744063B-47E9-4F39-9CE2-F16D12F33450}" presName="vert0" presStyleCnt="0">
        <dgm:presLayoutVars>
          <dgm:dir/>
          <dgm:animOne val="branch"/>
          <dgm:animLvl val="lvl"/>
        </dgm:presLayoutVars>
      </dgm:prSet>
      <dgm:spPr/>
    </dgm:pt>
    <dgm:pt modelId="{9D780B59-E93B-4D25-9FD4-F680FCCBE801}" type="pres">
      <dgm:prSet presAssocID="{F72CA938-662C-47F6-B9B5-7FAFDF609C68}" presName="thickLine" presStyleLbl="alignNode1" presStyleIdx="0" presStyleCnt="11"/>
      <dgm:spPr/>
    </dgm:pt>
    <dgm:pt modelId="{42D919C0-D169-4DE8-97D3-1E159820A00F}" type="pres">
      <dgm:prSet presAssocID="{F72CA938-662C-47F6-B9B5-7FAFDF609C68}" presName="horz1" presStyleCnt="0"/>
      <dgm:spPr/>
    </dgm:pt>
    <dgm:pt modelId="{32CEFB83-7670-4E88-A271-10DA9D6FD9F7}" type="pres">
      <dgm:prSet presAssocID="{F72CA938-662C-47F6-B9B5-7FAFDF609C68}" presName="tx1" presStyleLbl="revTx" presStyleIdx="0" presStyleCnt="11"/>
      <dgm:spPr/>
    </dgm:pt>
    <dgm:pt modelId="{726A30CD-0AD6-4235-B3AC-7A750A900E1D}" type="pres">
      <dgm:prSet presAssocID="{F72CA938-662C-47F6-B9B5-7FAFDF609C68}" presName="vert1" presStyleCnt="0"/>
      <dgm:spPr/>
    </dgm:pt>
    <dgm:pt modelId="{9F8DDF45-1D7D-4DD6-8277-ABD80004656F}" type="pres">
      <dgm:prSet presAssocID="{5565447C-3FF2-4C2D-ACFB-211285FD68B7}" presName="thickLine" presStyleLbl="alignNode1" presStyleIdx="1" presStyleCnt="11"/>
      <dgm:spPr/>
    </dgm:pt>
    <dgm:pt modelId="{9D57B04D-A068-4835-9996-2E184E860BC3}" type="pres">
      <dgm:prSet presAssocID="{5565447C-3FF2-4C2D-ACFB-211285FD68B7}" presName="horz1" presStyleCnt="0"/>
      <dgm:spPr/>
    </dgm:pt>
    <dgm:pt modelId="{C185EAF7-A58D-44BC-88C2-41FB8361EBE7}" type="pres">
      <dgm:prSet presAssocID="{5565447C-3FF2-4C2D-ACFB-211285FD68B7}" presName="tx1" presStyleLbl="revTx" presStyleIdx="1" presStyleCnt="11"/>
      <dgm:spPr/>
    </dgm:pt>
    <dgm:pt modelId="{64DFB7EC-7EC8-4736-B580-5ED344C6E1C3}" type="pres">
      <dgm:prSet presAssocID="{5565447C-3FF2-4C2D-ACFB-211285FD68B7}" presName="vert1" presStyleCnt="0"/>
      <dgm:spPr/>
    </dgm:pt>
    <dgm:pt modelId="{79A2DE7C-B1B7-471C-89FF-9CA521CAFF71}" type="pres">
      <dgm:prSet presAssocID="{307315E6-27E5-44CA-A260-03AE14675C80}" presName="thickLine" presStyleLbl="alignNode1" presStyleIdx="2" presStyleCnt="11"/>
      <dgm:spPr/>
    </dgm:pt>
    <dgm:pt modelId="{AACD67A6-8F74-4A6A-9C7F-4FEE9DA57BEC}" type="pres">
      <dgm:prSet presAssocID="{307315E6-27E5-44CA-A260-03AE14675C80}" presName="horz1" presStyleCnt="0"/>
      <dgm:spPr/>
    </dgm:pt>
    <dgm:pt modelId="{F8802B6B-D03C-49E0-B149-DDCB6BC9E7E8}" type="pres">
      <dgm:prSet presAssocID="{307315E6-27E5-44CA-A260-03AE14675C80}" presName="tx1" presStyleLbl="revTx" presStyleIdx="2" presStyleCnt="11"/>
      <dgm:spPr/>
    </dgm:pt>
    <dgm:pt modelId="{4DF42CD0-7C8C-4202-863A-1A7F04255B50}" type="pres">
      <dgm:prSet presAssocID="{307315E6-27E5-44CA-A260-03AE14675C80}" presName="vert1" presStyleCnt="0"/>
      <dgm:spPr/>
    </dgm:pt>
    <dgm:pt modelId="{A2C605AE-2C4A-4B5E-BCE3-D4A5DA1FED11}" type="pres">
      <dgm:prSet presAssocID="{29C472EC-E5A2-4E69-A179-D2DFF1AD0296}" presName="thickLine" presStyleLbl="alignNode1" presStyleIdx="3" presStyleCnt="11"/>
      <dgm:spPr/>
    </dgm:pt>
    <dgm:pt modelId="{A82F92A6-58D2-488A-A8A6-E56918DD2BA5}" type="pres">
      <dgm:prSet presAssocID="{29C472EC-E5A2-4E69-A179-D2DFF1AD0296}" presName="horz1" presStyleCnt="0"/>
      <dgm:spPr/>
    </dgm:pt>
    <dgm:pt modelId="{0F318A33-5C6C-4EB5-946A-B4D4F3D016B6}" type="pres">
      <dgm:prSet presAssocID="{29C472EC-E5A2-4E69-A179-D2DFF1AD0296}" presName="tx1" presStyleLbl="revTx" presStyleIdx="3" presStyleCnt="11"/>
      <dgm:spPr/>
    </dgm:pt>
    <dgm:pt modelId="{DE2F28DE-8FAD-4F68-B2BD-7C9EEA6A4B97}" type="pres">
      <dgm:prSet presAssocID="{29C472EC-E5A2-4E69-A179-D2DFF1AD0296}" presName="vert1" presStyleCnt="0"/>
      <dgm:spPr/>
    </dgm:pt>
    <dgm:pt modelId="{F455B0DA-FA02-4025-B9EC-72F950D64703}" type="pres">
      <dgm:prSet presAssocID="{377C7BD9-2F97-465E-B55E-AFD26E19E9CB}" presName="thickLine" presStyleLbl="alignNode1" presStyleIdx="4" presStyleCnt="11"/>
      <dgm:spPr/>
    </dgm:pt>
    <dgm:pt modelId="{1412BB77-56CB-4C09-AC04-990D874BE16E}" type="pres">
      <dgm:prSet presAssocID="{377C7BD9-2F97-465E-B55E-AFD26E19E9CB}" presName="horz1" presStyleCnt="0"/>
      <dgm:spPr/>
    </dgm:pt>
    <dgm:pt modelId="{6C75495B-A338-4F87-A5B8-F5F7FA439A91}" type="pres">
      <dgm:prSet presAssocID="{377C7BD9-2F97-465E-B55E-AFD26E19E9CB}" presName="tx1" presStyleLbl="revTx" presStyleIdx="4" presStyleCnt="11"/>
      <dgm:spPr/>
    </dgm:pt>
    <dgm:pt modelId="{83420D19-FF49-4321-B4C6-6E0F3A8ADCE5}" type="pres">
      <dgm:prSet presAssocID="{377C7BD9-2F97-465E-B55E-AFD26E19E9CB}" presName="vert1" presStyleCnt="0"/>
      <dgm:spPr/>
    </dgm:pt>
    <dgm:pt modelId="{A60B5CEB-75CA-406C-9828-779E4A59334C}" type="pres">
      <dgm:prSet presAssocID="{F22B8C6A-554F-4B78-AFB8-D44D3D4B0F46}" presName="thickLine" presStyleLbl="alignNode1" presStyleIdx="5" presStyleCnt="11"/>
      <dgm:spPr/>
    </dgm:pt>
    <dgm:pt modelId="{54358628-CEC0-48F6-993D-5D24E4FC4418}" type="pres">
      <dgm:prSet presAssocID="{F22B8C6A-554F-4B78-AFB8-D44D3D4B0F46}" presName="horz1" presStyleCnt="0"/>
      <dgm:spPr/>
    </dgm:pt>
    <dgm:pt modelId="{9BB1B482-2B99-46F2-B882-B05B9E9A01EA}" type="pres">
      <dgm:prSet presAssocID="{F22B8C6A-554F-4B78-AFB8-D44D3D4B0F46}" presName="tx1" presStyleLbl="revTx" presStyleIdx="5" presStyleCnt="11"/>
      <dgm:spPr/>
    </dgm:pt>
    <dgm:pt modelId="{B1CE97B8-FDE6-4626-B359-304B41593D33}" type="pres">
      <dgm:prSet presAssocID="{F22B8C6A-554F-4B78-AFB8-D44D3D4B0F46}" presName="vert1" presStyleCnt="0"/>
      <dgm:spPr/>
    </dgm:pt>
    <dgm:pt modelId="{BA9C375F-A036-412D-82BE-59D9626E2857}" type="pres">
      <dgm:prSet presAssocID="{A28220D0-2464-4B3B-853A-9754CE32DA60}" presName="thickLine" presStyleLbl="alignNode1" presStyleIdx="6" presStyleCnt="11"/>
      <dgm:spPr/>
    </dgm:pt>
    <dgm:pt modelId="{B078A816-55BD-4407-AB64-EE98514371BC}" type="pres">
      <dgm:prSet presAssocID="{A28220D0-2464-4B3B-853A-9754CE32DA60}" presName="horz1" presStyleCnt="0"/>
      <dgm:spPr/>
    </dgm:pt>
    <dgm:pt modelId="{6FBA0418-66E0-4595-84EF-58685E8598A7}" type="pres">
      <dgm:prSet presAssocID="{A28220D0-2464-4B3B-853A-9754CE32DA60}" presName="tx1" presStyleLbl="revTx" presStyleIdx="6" presStyleCnt="11"/>
      <dgm:spPr/>
    </dgm:pt>
    <dgm:pt modelId="{5195D2A3-B879-4472-9508-E5CFF7F3BCC8}" type="pres">
      <dgm:prSet presAssocID="{A28220D0-2464-4B3B-853A-9754CE32DA60}" presName="vert1" presStyleCnt="0"/>
      <dgm:spPr/>
    </dgm:pt>
    <dgm:pt modelId="{2CBFF494-3164-431C-904A-D5740906D543}" type="pres">
      <dgm:prSet presAssocID="{282819AD-F339-4FC3-BC00-B624807B62E5}" presName="thickLine" presStyleLbl="alignNode1" presStyleIdx="7" presStyleCnt="11"/>
      <dgm:spPr/>
    </dgm:pt>
    <dgm:pt modelId="{FF9CEEC1-A0AC-4DF2-94EE-000B7688F307}" type="pres">
      <dgm:prSet presAssocID="{282819AD-F339-4FC3-BC00-B624807B62E5}" presName="horz1" presStyleCnt="0"/>
      <dgm:spPr/>
    </dgm:pt>
    <dgm:pt modelId="{8E61E6EF-262F-43FA-8CD9-39D0E7CF662C}" type="pres">
      <dgm:prSet presAssocID="{282819AD-F339-4FC3-BC00-B624807B62E5}" presName="tx1" presStyleLbl="revTx" presStyleIdx="7" presStyleCnt="11"/>
      <dgm:spPr/>
    </dgm:pt>
    <dgm:pt modelId="{D72867B4-BD4A-4A7A-932F-D1E6F4594EA6}" type="pres">
      <dgm:prSet presAssocID="{282819AD-F339-4FC3-BC00-B624807B62E5}" presName="vert1" presStyleCnt="0"/>
      <dgm:spPr/>
    </dgm:pt>
    <dgm:pt modelId="{99E29B5E-77EA-4258-9E84-A521B370442D}" type="pres">
      <dgm:prSet presAssocID="{CDFB2F03-779B-4E20-A168-0984CC6C82EE}" presName="thickLine" presStyleLbl="alignNode1" presStyleIdx="8" presStyleCnt="11"/>
      <dgm:spPr/>
    </dgm:pt>
    <dgm:pt modelId="{A2C642FF-29E4-49C6-9D6D-5DA21D436D65}" type="pres">
      <dgm:prSet presAssocID="{CDFB2F03-779B-4E20-A168-0984CC6C82EE}" presName="horz1" presStyleCnt="0"/>
      <dgm:spPr/>
    </dgm:pt>
    <dgm:pt modelId="{8AC39A94-5F29-442F-820E-AF95F3FDD9F9}" type="pres">
      <dgm:prSet presAssocID="{CDFB2F03-779B-4E20-A168-0984CC6C82EE}" presName="tx1" presStyleLbl="revTx" presStyleIdx="8" presStyleCnt="11"/>
      <dgm:spPr/>
    </dgm:pt>
    <dgm:pt modelId="{9FC4899C-363E-4DBF-B5E7-032D40422012}" type="pres">
      <dgm:prSet presAssocID="{CDFB2F03-779B-4E20-A168-0984CC6C82EE}" presName="vert1" presStyleCnt="0"/>
      <dgm:spPr/>
    </dgm:pt>
    <dgm:pt modelId="{76E50ED3-9872-4CB2-8A77-D31BE39DBF8E}" type="pres">
      <dgm:prSet presAssocID="{A68F13D3-6766-4E1C-820D-970DDC1E3188}" presName="thickLine" presStyleLbl="alignNode1" presStyleIdx="9" presStyleCnt="11"/>
      <dgm:spPr/>
    </dgm:pt>
    <dgm:pt modelId="{32991545-4AAC-45C6-BAA4-90A1A052C18A}" type="pres">
      <dgm:prSet presAssocID="{A68F13D3-6766-4E1C-820D-970DDC1E3188}" presName="horz1" presStyleCnt="0"/>
      <dgm:spPr/>
    </dgm:pt>
    <dgm:pt modelId="{68F2F204-AE8F-42D2-9D97-7335A040A058}" type="pres">
      <dgm:prSet presAssocID="{A68F13D3-6766-4E1C-820D-970DDC1E3188}" presName="tx1" presStyleLbl="revTx" presStyleIdx="9" presStyleCnt="11"/>
      <dgm:spPr/>
    </dgm:pt>
    <dgm:pt modelId="{8B307B28-A63D-4564-9964-B36E3F20D6AC}" type="pres">
      <dgm:prSet presAssocID="{A68F13D3-6766-4E1C-820D-970DDC1E3188}" presName="vert1" presStyleCnt="0"/>
      <dgm:spPr/>
    </dgm:pt>
    <dgm:pt modelId="{6784AE2F-A70C-4539-8463-146D2EB17564}" type="pres">
      <dgm:prSet presAssocID="{947CFB12-F1FD-49DD-B938-E6B51A6CCDBA}" presName="thickLine" presStyleLbl="alignNode1" presStyleIdx="10" presStyleCnt="11"/>
      <dgm:spPr/>
    </dgm:pt>
    <dgm:pt modelId="{DDDFDA5F-172A-47CF-B637-DC935E2E79FA}" type="pres">
      <dgm:prSet presAssocID="{947CFB12-F1FD-49DD-B938-E6B51A6CCDBA}" presName="horz1" presStyleCnt="0"/>
      <dgm:spPr/>
    </dgm:pt>
    <dgm:pt modelId="{93892097-EEFE-4836-95EA-5561416A0BAA}" type="pres">
      <dgm:prSet presAssocID="{947CFB12-F1FD-49DD-B938-E6B51A6CCDBA}" presName="tx1" presStyleLbl="revTx" presStyleIdx="10" presStyleCnt="11"/>
      <dgm:spPr/>
    </dgm:pt>
    <dgm:pt modelId="{63B44EC2-8C3D-414F-A1E4-E8BD54CA042D}" type="pres">
      <dgm:prSet presAssocID="{947CFB12-F1FD-49DD-B938-E6B51A6CCDBA}" presName="vert1" presStyleCnt="0"/>
      <dgm:spPr/>
    </dgm:pt>
  </dgm:ptLst>
  <dgm:cxnLst>
    <dgm:cxn modelId="{FCFD8105-F3FF-43AD-9EE2-57FFFFA9DA9C}" type="presOf" srcId="{282819AD-F339-4FC3-BC00-B624807B62E5}" destId="{8E61E6EF-262F-43FA-8CD9-39D0E7CF662C}" srcOrd="0" destOrd="0" presId="urn:microsoft.com/office/officeart/2008/layout/LinedList"/>
    <dgm:cxn modelId="{50578D0A-4F6E-46C3-8D18-5A3AC18732F8}" type="presOf" srcId="{307315E6-27E5-44CA-A260-03AE14675C80}" destId="{F8802B6B-D03C-49E0-B149-DDCB6BC9E7E8}" srcOrd="0" destOrd="0" presId="urn:microsoft.com/office/officeart/2008/layout/LinedList"/>
    <dgm:cxn modelId="{EAECDA0A-9468-4E82-ADA3-CD0C25233D76}" type="presOf" srcId="{A28220D0-2464-4B3B-853A-9754CE32DA60}" destId="{6FBA0418-66E0-4595-84EF-58685E8598A7}" srcOrd="0" destOrd="0" presId="urn:microsoft.com/office/officeart/2008/layout/LinedList"/>
    <dgm:cxn modelId="{F0E29315-FAD1-4FF3-9F4C-C202C654265D}" type="presOf" srcId="{3744063B-47E9-4F39-9CE2-F16D12F33450}" destId="{BD8C085E-8D47-4585-A1DD-8F519063DDD7}" srcOrd="0" destOrd="0" presId="urn:microsoft.com/office/officeart/2008/layout/LinedList"/>
    <dgm:cxn modelId="{EEA49519-73CE-42B6-9644-C75BCD901EAB}" type="presOf" srcId="{A68F13D3-6766-4E1C-820D-970DDC1E3188}" destId="{68F2F204-AE8F-42D2-9D97-7335A040A058}" srcOrd="0" destOrd="0" presId="urn:microsoft.com/office/officeart/2008/layout/LinedList"/>
    <dgm:cxn modelId="{8CF01B66-64C9-46C6-A3F2-7D7966123143}" type="presOf" srcId="{F72CA938-662C-47F6-B9B5-7FAFDF609C68}" destId="{32CEFB83-7670-4E88-A271-10DA9D6FD9F7}" srcOrd="0" destOrd="0" presId="urn:microsoft.com/office/officeart/2008/layout/LinedList"/>
    <dgm:cxn modelId="{3A58E868-6ABA-44A6-A17E-B5BAAD3A4D1A}" type="presOf" srcId="{F22B8C6A-554F-4B78-AFB8-D44D3D4B0F46}" destId="{9BB1B482-2B99-46F2-B882-B05B9E9A01EA}" srcOrd="0" destOrd="0" presId="urn:microsoft.com/office/officeart/2008/layout/LinedList"/>
    <dgm:cxn modelId="{00F11E49-88B2-4E9F-BA92-6F04800A4EAB}" srcId="{3744063B-47E9-4F39-9CE2-F16D12F33450}" destId="{F22B8C6A-554F-4B78-AFB8-D44D3D4B0F46}" srcOrd="5" destOrd="0" parTransId="{8FFCCE02-F683-45FF-9544-3033CDA9552F}" sibTransId="{15A165E9-3E37-4B28-8D4B-C91FB13FDFD3}"/>
    <dgm:cxn modelId="{0BFBCD58-0599-43FC-AD36-8B15F20408DD}" type="presOf" srcId="{CDFB2F03-779B-4E20-A168-0984CC6C82EE}" destId="{8AC39A94-5F29-442F-820E-AF95F3FDD9F9}" srcOrd="0" destOrd="0" presId="urn:microsoft.com/office/officeart/2008/layout/LinedList"/>
    <dgm:cxn modelId="{A5C6E279-9783-4782-B4E2-8C342B1FF996}" srcId="{3744063B-47E9-4F39-9CE2-F16D12F33450}" destId="{5565447C-3FF2-4C2D-ACFB-211285FD68B7}" srcOrd="1" destOrd="0" parTransId="{F6B61776-A92E-49F4-A547-562A6CB591F9}" sibTransId="{9860CAF4-3CF2-4970-9D53-6081C8E91E44}"/>
    <dgm:cxn modelId="{3886F17F-3EE4-4B2F-8690-83181C651C47}" srcId="{3744063B-47E9-4F39-9CE2-F16D12F33450}" destId="{F72CA938-662C-47F6-B9B5-7FAFDF609C68}" srcOrd="0" destOrd="0" parTransId="{C2D77398-3600-4382-BE7D-E0FF44C1E36C}" sibTransId="{C38F3A80-932E-4AFD-91AA-05300BD89C33}"/>
    <dgm:cxn modelId="{FE346486-E2FA-4F46-B9BC-69788E0A1179}" srcId="{3744063B-47E9-4F39-9CE2-F16D12F33450}" destId="{307315E6-27E5-44CA-A260-03AE14675C80}" srcOrd="2" destOrd="0" parTransId="{DB01EC27-9979-446A-AC49-9AC71B238F21}" sibTransId="{B031CD86-3F39-4166-B642-671EAD8B0D17}"/>
    <dgm:cxn modelId="{0E4D8E8A-0930-4546-8EB0-C70ED0774138}" srcId="{3744063B-47E9-4F39-9CE2-F16D12F33450}" destId="{A68F13D3-6766-4E1C-820D-970DDC1E3188}" srcOrd="9" destOrd="0" parTransId="{002A99CB-9E08-4191-AAF9-C67425C19A0B}" sibTransId="{759A8CA2-A628-4798-9BD3-15DFC1A6C625}"/>
    <dgm:cxn modelId="{9B1CCE91-03F3-4CFE-82C2-921B63DDBE07}" type="presOf" srcId="{947CFB12-F1FD-49DD-B938-E6B51A6CCDBA}" destId="{93892097-EEFE-4836-95EA-5561416A0BAA}" srcOrd="0" destOrd="0" presId="urn:microsoft.com/office/officeart/2008/layout/LinedList"/>
    <dgm:cxn modelId="{6596B896-3ED4-4112-A125-D6579097E040}" srcId="{3744063B-47E9-4F39-9CE2-F16D12F33450}" destId="{CDFB2F03-779B-4E20-A168-0984CC6C82EE}" srcOrd="8" destOrd="0" parTransId="{DB3F3149-8073-4BA7-84E9-1152A2615F45}" sibTransId="{FFE0E45A-F923-427B-BA78-1EFD7B71BB18}"/>
    <dgm:cxn modelId="{84A4689F-B6D1-4D54-96DD-137676038DD3}" srcId="{3744063B-47E9-4F39-9CE2-F16D12F33450}" destId="{377C7BD9-2F97-465E-B55E-AFD26E19E9CB}" srcOrd="4" destOrd="0" parTransId="{4C681EB1-FF0E-40BB-9151-4C0D81A716AB}" sibTransId="{BDA4CDA3-A1D1-476E-9B61-7ED70328791E}"/>
    <dgm:cxn modelId="{2459C4D4-845D-4B04-98F3-7C2F5A6CAB2C}" srcId="{3744063B-47E9-4F39-9CE2-F16D12F33450}" destId="{947CFB12-F1FD-49DD-B938-E6B51A6CCDBA}" srcOrd="10" destOrd="0" parTransId="{1344DF7A-D145-422E-97B8-24F531972496}" sibTransId="{DD0CD006-E77C-43B0-9B08-D21F6A776613}"/>
    <dgm:cxn modelId="{80CF4AD8-4759-4765-9231-01B1F383F893}" type="presOf" srcId="{377C7BD9-2F97-465E-B55E-AFD26E19E9CB}" destId="{6C75495B-A338-4F87-A5B8-F5F7FA439A91}" srcOrd="0" destOrd="0" presId="urn:microsoft.com/office/officeart/2008/layout/LinedList"/>
    <dgm:cxn modelId="{247CC4E3-7BD9-4088-8A75-77F923863A33}" type="presOf" srcId="{29C472EC-E5A2-4E69-A179-D2DFF1AD0296}" destId="{0F318A33-5C6C-4EB5-946A-B4D4F3D016B6}" srcOrd="0" destOrd="0" presId="urn:microsoft.com/office/officeart/2008/layout/LinedList"/>
    <dgm:cxn modelId="{5AD7FBE6-0EBF-43CF-ADCA-823D50B76330}" type="presOf" srcId="{5565447C-3FF2-4C2D-ACFB-211285FD68B7}" destId="{C185EAF7-A58D-44BC-88C2-41FB8361EBE7}" srcOrd="0" destOrd="0" presId="urn:microsoft.com/office/officeart/2008/layout/LinedList"/>
    <dgm:cxn modelId="{F8C0BDF5-76D6-4208-B86A-7CCA63E49D73}" srcId="{3744063B-47E9-4F39-9CE2-F16D12F33450}" destId="{282819AD-F339-4FC3-BC00-B624807B62E5}" srcOrd="7" destOrd="0" parTransId="{F16CE915-9358-474F-80B4-82972F301778}" sibTransId="{A4CFE41B-F266-4BB6-A51A-21593B148B8E}"/>
    <dgm:cxn modelId="{D57B36F8-A0B7-4319-A17C-D69C5ED3D44A}" srcId="{3744063B-47E9-4F39-9CE2-F16D12F33450}" destId="{29C472EC-E5A2-4E69-A179-D2DFF1AD0296}" srcOrd="3" destOrd="0" parTransId="{82896FBA-E3BA-4AEF-9DD0-3E28DC2DC3D3}" sibTransId="{3A33EE1C-BD3F-4ECE-82A3-C8382F4F841D}"/>
    <dgm:cxn modelId="{0D84FFFE-EDB5-4EB4-B3A8-9F2BBF6044E5}" srcId="{3744063B-47E9-4F39-9CE2-F16D12F33450}" destId="{A28220D0-2464-4B3B-853A-9754CE32DA60}" srcOrd="6" destOrd="0" parTransId="{A2A10B54-B21E-4F52-9B1A-81F77C8416E9}" sibTransId="{E0299552-0B24-4D0E-9BE0-3B78948B18FF}"/>
    <dgm:cxn modelId="{81E245E8-A24D-4B22-92EC-4AB67D7FA7FE}" type="presParOf" srcId="{BD8C085E-8D47-4585-A1DD-8F519063DDD7}" destId="{9D780B59-E93B-4D25-9FD4-F680FCCBE801}" srcOrd="0" destOrd="0" presId="urn:microsoft.com/office/officeart/2008/layout/LinedList"/>
    <dgm:cxn modelId="{0B6A7C6A-121B-4293-BFDF-EC744C43E44A}" type="presParOf" srcId="{BD8C085E-8D47-4585-A1DD-8F519063DDD7}" destId="{42D919C0-D169-4DE8-97D3-1E159820A00F}" srcOrd="1" destOrd="0" presId="urn:microsoft.com/office/officeart/2008/layout/LinedList"/>
    <dgm:cxn modelId="{85FC1DDD-58B8-47A3-B6B9-20285B06C356}" type="presParOf" srcId="{42D919C0-D169-4DE8-97D3-1E159820A00F}" destId="{32CEFB83-7670-4E88-A271-10DA9D6FD9F7}" srcOrd="0" destOrd="0" presId="urn:microsoft.com/office/officeart/2008/layout/LinedList"/>
    <dgm:cxn modelId="{293FE4F5-2335-410A-B3B3-46D243C6E4A3}" type="presParOf" srcId="{42D919C0-D169-4DE8-97D3-1E159820A00F}" destId="{726A30CD-0AD6-4235-B3AC-7A750A900E1D}" srcOrd="1" destOrd="0" presId="urn:microsoft.com/office/officeart/2008/layout/LinedList"/>
    <dgm:cxn modelId="{E3D5ACEE-E98E-4D51-8D67-88D183F10E6C}" type="presParOf" srcId="{BD8C085E-8D47-4585-A1DD-8F519063DDD7}" destId="{9F8DDF45-1D7D-4DD6-8277-ABD80004656F}" srcOrd="2" destOrd="0" presId="urn:microsoft.com/office/officeart/2008/layout/LinedList"/>
    <dgm:cxn modelId="{BE6200E8-AE1A-4073-8089-E234CC157B30}" type="presParOf" srcId="{BD8C085E-8D47-4585-A1DD-8F519063DDD7}" destId="{9D57B04D-A068-4835-9996-2E184E860BC3}" srcOrd="3" destOrd="0" presId="urn:microsoft.com/office/officeart/2008/layout/LinedList"/>
    <dgm:cxn modelId="{9C8C4A70-0C29-4FDA-AC0D-76DF69904280}" type="presParOf" srcId="{9D57B04D-A068-4835-9996-2E184E860BC3}" destId="{C185EAF7-A58D-44BC-88C2-41FB8361EBE7}" srcOrd="0" destOrd="0" presId="urn:microsoft.com/office/officeart/2008/layout/LinedList"/>
    <dgm:cxn modelId="{5C6E08F9-C7D1-46A4-ABF5-DDB03071A3C5}" type="presParOf" srcId="{9D57B04D-A068-4835-9996-2E184E860BC3}" destId="{64DFB7EC-7EC8-4736-B580-5ED344C6E1C3}" srcOrd="1" destOrd="0" presId="urn:microsoft.com/office/officeart/2008/layout/LinedList"/>
    <dgm:cxn modelId="{964B4AE3-8313-406D-862D-67737D147471}" type="presParOf" srcId="{BD8C085E-8D47-4585-A1DD-8F519063DDD7}" destId="{79A2DE7C-B1B7-471C-89FF-9CA521CAFF71}" srcOrd="4" destOrd="0" presId="urn:microsoft.com/office/officeart/2008/layout/LinedList"/>
    <dgm:cxn modelId="{9B4C59E8-05E8-475F-A54E-132151B73E95}" type="presParOf" srcId="{BD8C085E-8D47-4585-A1DD-8F519063DDD7}" destId="{AACD67A6-8F74-4A6A-9C7F-4FEE9DA57BEC}" srcOrd="5" destOrd="0" presId="urn:microsoft.com/office/officeart/2008/layout/LinedList"/>
    <dgm:cxn modelId="{647DBD50-43DB-4374-9D4C-1B8350EC7716}" type="presParOf" srcId="{AACD67A6-8F74-4A6A-9C7F-4FEE9DA57BEC}" destId="{F8802B6B-D03C-49E0-B149-DDCB6BC9E7E8}" srcOrd="0" destOrd="0" presId="urn:microsoft.com/office/officeart/2008/layout/LinedList"/>
    <dgm:cxn modelId="{ED623B80-5C48-4E16-857F-E2FEEAF77378}" type="presParOf" srcId="{AACD67A6-8F74-4A6A-9C7F-4FEE9DA57BEC}" destId="{4DF42CD0-7C8C-4202-863A-1A7F04255B50}" srcOrd="1" destOrd="0" presId="urn:microsoft.com/office/officeart/2008/layout/LinedList"/>
    <dgm:cxn modelId="{BDE45400-D7E2-4044-8D87-C82AB27DFD05}" type="presParOf" srcId="{BD8C085E-8D47-4585-A1DD-8F519063DDD7}" destId="{A2C605AE-2C4A-4B5E-BCE3-D4A5DA1FED11}" srcOrd="6" destOrd="0" presId="urn:microsoft.com/office/officeart/2008/layout/LinedList"/>
    <dgm:cxn modelId="{645391F0-1665-4FDC-8A34-6580851C1885}" type="presParOf" srcId="{BD8C085E-8D47-4585-A1DD-8F519063DDD7}" destId="{A82F92A6-58D2-488A-A8A6-E56918DD2BA5}" srcOrd="7" destOrd="0" presId="urn:microsoft.com/office/officeart/2008/layout/LinedList"/>
    <dgm:cxn modelId="{25B8BD81-111C-4419-B76D-2FA9731A15A8}" type="presParOf" srcId="{A82F92A6-58D2-488A-A8A6-E56918DD2BA5}" destId="{0F318A33-5C6C-4EB5-946A-B4D4F3D016B6}" srcOrd="0" destOrd="0" presId="urn:microsoft.com/office/officeart/2008/layout/LinedList"/>
    <dgm:cxn modelId="{4882EE94-DEE6-43EE-9042-5E1DD2C8F0D5}" type="presParOf" srcId="{A82F92A6-58D2-488A-A8A6-E56918DD2BA5}" destId="{DE2F28DE-8FAD-4F68-B2BD-7C9EEA6A4B97}" srcOrd="1" destOrd="0" presId="urn:microsoft.com/office/officeart/2008/layout/LinedList"/>
    <dgm:cxn modelId="{FBABC3CE-DC90-4D94-A71F-D558F3139F7D}" type="presParOf" srcId="{BD8C085E-8D47-4585-A1DD-8F519063DDD7}" destId="{F455B0DA-FA02-4025-B9EC-72F950D64703}" srcOrd="8" destOrd="0" presId="urn:microsoft.com/office/officeart/2008/layout/LinedList"/>
    <dgm:cxn modelId="{F73670A1-B8F3-45AF-A8D5-69CC0AEB893D}" type="presParOf" srcId="{BD8C085E-8D47-4585-A1DD-8F519063DDD7}" destId="{1412BB77-56CB-4C09-AC04-990D874BE16E}" srcOrd="9" destOrd="0" presId="urn:microsoft.com/office/officeart/2008/layout/LinedList"/>
    <dgm:cxn modelId="{D3EEB552-BDF9-4C00-A191-84786A41719A}" type="presParOf" srcId="{1412BB77-56CB-4C09-AC04-990D874BE16E}" destId="{6C75495B-A338-4F87-A5B8-F5F7FA439A91}" srcOrd="0" destOrd="0" presId="urn:microsoft.com/office/officeart/2008/layout/LinedList"/>
    <dgm:cxn modelId="{4813EAD0-D6CB-484E-8485-A543B286A228}" type="presParOf" srcId="{1412BB77-56CB-4C09-AC04-990D874BE16E}" destId="{83420D19-FF49-4321-B4C6-6E0F3A8ADCE5}" srcOrd="1" destOrd="0" presId="urn:microsoft.com/office/officeart/2008/layout/LinedList"/>
    <dgm:cxn modelId="{00E8BC76-F470-4B03-A724-6360315BA85D}" type="presParOf" srcId="{BD8C085E-8D47-4585-A1DD-8F519063DDD7}" destId="{A60B5CEB-75CA-406C-9828-779E4A59334C}" srcOrd="10" destOrd="0" presId="urn:microsoft.com/office/officeart/2008/layout/LinedList"/>
    <dgm:cxn modelId="{E45CDD32-C393-4412-8425-D677D9A4EAAE}" type="presParOf" srcId="{BD8C085E-8D47-4585-A1DD-8F519063DDD7}" destId="{54358628-CEC0-48F6-993D-5D24E4FC4418}" srcOrd="11" destOrd="0" presId="urn:microsoft.com/office/officeart/2008/layout/LinedList"/>
    <dgm:cxn modelId="{93930479-FBAC-4C8E-81F5-C57E8EF6ED8A}" type="presParOf" srcId="{54358628-CEC0-48F6-993D-5D24E4FC4418}" destId="{9BB1B482-2B99-46F2-B882-B05B9E9A01EA}" srcOrd="0" destOrd="0" presId="urn:microsoft.com/office/officeart/2008/layout/LinedList"/>
    <dgm:cxn modelId="{BF54643B-F023-41CF-8E9A-C13A4CED9D40}" type="presParOf" srcId="{54358628-CEC0-48F6-993D-5D24E4FC4418}" destId="{B1CE97B8-FDE6-4626-B359-304B41593D33}" srcOrd="1" destOrd="0" presId="urn:microsoft.com/office/officeart/2008/layout/LinedList"/>
    <dgm:cxn modelId="{9A40C627-D266-44B5-900A-17605EF7D449}" type="presParOf" srcId="{BD8C085E-8D47-4585-A1DD-8F519063DDD7}" destId="{BA9C375F-A036-412D-82BE-59D9626E2857}" srcOrd="12" destOrd="0" presId="urn:microsoft.com/office/officeart/2008/layout/LinedList"/>
    <dgm:cxn modelId="{53FE585C-6AF1-41AC-A2E5-75C90261CAE6}" type="presParOf" srcId="{BD8C085E-8D47-4585-A1DD-8F519063DDD7}" destId="{B078A816-55BD-4407-AB64-EE98514371BC}" srcOrd="13" destOrd="0" presId="urn:microsoft.com/office/officeart/2008/layout/LinedList"/>
    <dgm:cxn modelId="{1221304D-F9ED-4323-8033-ABA5E1172484}" type="presParOf" srcId="{B078A816-55BD-4407-AB64-EE98514371BC}" destId="{6FBA0418-66E0-4595-84EF-58685E8598A7}" srcOrd="0" destOrd="0" presId="urn:microsoft.com/office/officeart/2008/layout/LinedList"/>
    <dgm:cxn modelId="{FC04CDEA-9F16-43A2-A840-38956A10E20C}" type="presParOf" srcId="{B078A816-55BD-4407-AB64-EE98514371BC}" destId="{5195D2A3-B879-4472-9508-E5CFF7F3BCC8}" srcOrd="1" destOrd="0" presId="urn:microsoft.com/office/officeart/2008/layout/LinedList"/>
    <dgm:cxn modelId="{70ABC50F-8F50-4BC9-ABD8-78FFBD02AC01}" type="presParOf" srcId="{BD8C085E-8D47-4585-A1DD-8F519063DDD7}" destId="{2CBFF494-3164-431C-904A-D5740906D543}" srcOrd="14" destOrd="0" presId="urn:microsoft.com/office/officeart/2008/layout/LinedList"/>
    <dgm:cxn modelId="{959E8881-008F-4684-87EE-5ED7DC654C54}" type="presParOf" srcId="{BD8C085E-8D47-4585-A1DD-8F519063DDD7}" destId="{FF9CEEC1-A0AC-4DF2-94EE-000B7688F307}" srcOrd="15" destOrd="0" presId="urn:microsoft.com/office/officeart/2008/layout/LinedList"/>
    <dgm:cxn modelId="{D3C2507C-F3A8-4F6B-80E2-FEA5C2262E5A}" type="presParOf" srcId="{FF9CEEC1-A0AC-4DF2-94EE-000B7688F307}" destId="{8E61E6EF-262F-43FA-8CD9-39D0E7CF662C}" srcOrd="0" destOrd="0" presId="urn:microsoft.com/office/officeart/2008/layout/LinedList"/>
    <dgm:cxn modelId="{93F5F42C-2CDD-4426-8629-AE725124ED6D}" type="presParOf" srcId="{FF9CEEC1-A0AC-4DF2-94EE-000B7688F307}" destId="{D72867B4-BD4A-4A7A-932F-D1E6F4594EA6}" srcOrd="1" destOrd="0" presId="urn:microsoft.com/office/officeart/2008/layout/LinedList"/>
    <dgm:cxn modelId="{02BA0EFD-E162-43E0-AB99-F8492F86C165}" type="presParOf" srcId="{BD8C085E-8D47-4585-A1DD-8F519063DDD7}" destId="{99E29B5E-77EA-4258-9E84-A521B370442D}" srcOrd="16" destOrd="0" presId="urn:microsoft.com/office/officeart/2008/layout/LinedList"/>
    <dgm:cxn modelId="{A22258A5-03A2-4695-A765-F1E35969354C}" type="presParOf" srcId="{BD8C085E-8D47-4585-A1DD-8F519063DDD7}" destId="{A2C642FF-29E4-49C6-9D6D-5DA21D436D65}" srcOrd="17" destOrd="0" presId="urn:microsoft.com/office/officeart/2008/layout/LinedList"/>
    <dgm:cxn modelId="{21E9EDED-4473-4A96-B623-F49C562DC2BD}" type="presParOf" srcId="{A2C642FF-29E4-49C6-9D6D-5DA21D436D65}" destId="{8AC39A94-5F29-442F-820E-AF95F3FDD9F9}" srcOrd="0" destOrd="0" presId="urn:microsoft.com/office/officeart/2008/layout/LinedList"/>
    <dgm:cxn modelId="{5A4A5B9E-C235-45C9-A46D-4D8DA0DDB219}" type="presParOf" srcId="{A2C642FF-29E4-49C6-9D6D-5DA21D436D65}" destId="{9FC4899C-363E-4DBF-B5E7-032D40422012}" srcOrd="1" destOrd="0" presId="urn:microsoft.com/office/officeart/2008/layout/LinedList"/>
    <dgm:cxn modelId="{919F0FC6-3B6C-4451-BB37-8F4B5D0D65BA}" type="presParOf" srcId="{BD8C085E-8D47-4585-A1DD-8F519063DDD7}" destId="{76E50ED3-9872-4CB2-8A77-D31BE39DBF8E}" srcOrd="18" destOrd="0" presId="urn:microsoft.com/office/officeart/2008/layout/LinedList"/>
    <dgm:cxn modelId="{AB4B3B75-4AB6-4342-AAEC-60C9E1CBC1D4}" type="presParOf" srcId="{BD8C085E-8D47-4585-A1DD-8F519063DDD7}" destId="{32991545-4AAC-45C6-BAA4-90A1A052C18A}" srcOrd="19" destOrd="0" presId="urn:microsoft.com/office/officeart/2008/layout/LinedList"/>
    <dgm:cxn modelId="{943033FE-FC0C-4A00-B5B8-CCCDEF34CADF}" type="presParOf" srcId="{32991545-4AAC-45C6-BAA4-90A1A052C18A}" destId="{68F2F204-AE8F-42D2-9D97-7335A040A058}" srcOrd="0" destOrd="0" presId="urn:microsoft.com/office/officeart/2008/layout/LinedList"/>
    <dgm:cxn modelId="{FEDB2BFC-28AE-4459-8EFC-DB4CAB660EB9}" type="presParOf" srcId="{32991545-4AAC-45C6-BAA4-90A1A052C18A}" destId="{8B307B28-A63D-4564-9964-B36E3F20D6AC}" srcOrd="1" destOrd="0" presId="urn:microsoft.com/office/officeart/2008/layout/LinedList"/>
    <dgm:cxn modelId="{6A2F754C-721F-4240-94EC-4D96F6EF41B8}" type="presParOf" srcId="{BD8C085E-8D47-4585-A1DD-8F519063DDD7}" destId="{6784AE2F-A70C-4539-8463-146D2EB17564}" srcOrd="20" destOrd="0" presId="urn:microsoft.com/office/officeart/2008/layout/LinedList"/>
    <dgm:cxn modelId="{076229EB-B9D7-4CF9-89F8-25C1A532E0D7}" type="presParOf" srcId="{BD8C085E-8D47-4585-A1DD-8F519063DDD7}" destId="{DDDFDA5F-172A-47CF-B637-DC935E2E79FA}" srcOrd="21" destOrd="0" presId="urn:microsoft.com/office/officeart/2008/layout/LinedList"/>
    <dgm:cxn modelId="{96ABF00E-F772-40B6-A73E-56ABDC177EE6}" type="presParOf" srcId="{DDDFDA5F-172A-47CF-B637-DC935E2E79FA}" destId="{93892097-EEFE-4836-95EA-5561416A0BAA}" srcOrd="0" destOrd="0" presId="urn:microsoft.com/office/officeart/2008/layout/LinedList"/>
    <dgm:cxn modelId="{C5165174-7C20-4435-BC39-13E2DD6D205A}" type="presParOf" srcId="{DDDFDA5F-172A-47CF-B637-DC935E2E79FA}" destId="{63B44EC2-8C3D-414F-A1E4-E8BD54CA04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EF882-57C2-4359-B3FB-AFB52578EFC7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56B77E4-C5F5-4E5E-844B-6D8D9D816E52}">
      <dgm:prSet/>
      <dgm:spPr/>
      <dgm:t>
        <a:bodyPr/>
        <a:lstStyle/>
        <a:p>
          <a:r>
            <a:rPr lang="en-US" b="1" i="0" baseline="0"/>
            <a:t>Objective</a:t>
          </a:r>
          <a:r>
            <a:rPr lang="en-US" b="0" i="0" baseline="0"/>
            <a:t>: To design an engaging and interactive arcade-style game that includes features like increasing difficulty, scoring, and game states.</a:t>
          </a:r>
          <a:endParaRPr lang="en-US"/>
        </a:p>
      </dgm:t>
    </dgm:pt>
    <dgm:pt modelId="{2F924686-66A2-4ABB-A9E2-84AF44A50C18}" type="parTrans" cxnId="{A901E357-52A1-431E-89E6-F4F03AE5A329}">
      <dgm:prSet/>
      <dgm:spPr/>
      <dgm:t>
        <a:bodyPr/>
        <a:lstStyle/>
        <a:p>
          <a:endParaRPr lang="en-US"/>
        </a:p>
      </dgm:t>
    </dgm:pt>
    <dgm:pt modelId="{8225321F-61A0-4AD7-944E-1BD74168CCB9}" type="sibTrans" cxnId="{A901E357-52A1-431E-89E6-F4F03AE5A329}">
      <dgm:prSet/>
      <dgm:spPr/>
      <dgm:t>
        <a:bodyPr/>
        <a:lstStyle/>
        <a:p>
          <a:endParaRPr lang="en-US"/>
        </a:p>
      </dgm:t>
    </dgm:pt>
    <dgm:pt modelId="{1290D124-857A-49F5-AF37-BF634180F5CA}">
      <dgm:prSet/>
      <dgm:spPr/>
      <dgm:t>
        <a:bodyPr/>
        <a:lstStyle/>
        <a:p>
          <a:r>
            <a:rPr lang="en-US" b="1" i="0" baseline="0"/>
            <a:t>Scope</a:t>
          </a:r>
          <a:r>
            <a:rPr lang="en-US" b="0" i="0" baseline="0"/>
            <a:t>: Enhances programming and game development skills.</a:t>
          </a:r>
          <a:endParaRPr lang="en-US"/>
        </a:p>
      </dgm:t>
    </dgm:pt>
    <dgm:pt modelId="{E056EF37-5785-43EA-8DA5-A771A0A3ACE7}" type="parTrans" cxnId="{8A2776E8-827E-482E-A391-B0261893B69A}">
      <dgm:prSet/>
      <dgm:spPr/>
      <dgm:t>
        <a:bodyPr/>
        <a:lstStyle/>
        <a:p>
          <a:endParaRPr lang="en-US"/>
        </a:p>
      </dgm:t>
    </dgm:pt>
    <dgm:pt modelId="{00CABD65-BF63-4A2F-A2B5-F917ABAC2514}" type="sibTrans" cxnId="{8A2776E8-827E-482E-A391-B0261893B69A}">
      <dgm:prSet/>
      <dgm:spPr/>
      <dgm:t>
        <a:bodyPr/>
        <a:lstStyle/>
        <a:p>
          <a:endParaRPr lang="en-US"/>
        </a:p>
      </dgm:t>
    </dgm:pt>
    <dgm:pt modelId="{04B15AE7-5F79-48D2-9F40-66AEA87C4337}">
      <dgm:prSet/>
      <dgm:spPr/>
      <dgm:t>
        <a:bodyPr/>
        <a:lstStyle/>
        <a:p>
          <a:r>
            <a:rPr lang="en-US" b="0" i="0" baseline="0"/>
            <a:t>Demonstrates implementation of game logic, event handling, and multimedia in Python.</a:t>
          </a:r>
          <a:endParaRPr lang="en-US"/>
        </a:p>
      </dgm:t>
    </dgm:pt>
    <dgm:pt modelId="{263516D8-9F03-4649-B95A-99D6E88A9A78}" type="parTrans" cxnId="{0BEF0427-D4E3-4013-821D-4238FE54A68F}">
      <dgm:prSet/>
      <dgm:spPr/>
      <dgm:t>
        <a:bodyPr/>
        <a:lstStyle/>
        <a:p>
          <a:endParaRPr lang="en-US"/>
        </a:p>
      </dgm:t>
    </dgm:pt>
    <dgm:pt modelId="{BB55C3EB-D82E-41D3-9457-0F66763ECB90}" type="sibTrans" cxnId="{0BEF0427-D4E3-4013-821D-4238FE54A68F}">
      <dgm:prSet/>
      <dgm:spPr/>
      <dgm:t>
        <a:bodyPr/>
        <a:lstStyle/>
        <a:p>
          <a:endParaRPr lang="en-US"/>
        </a:p>
      </dgm:t>
    </dgm:pt>
    <dgm:pt modelId="{5E0AA8A8-750A-46CA-A0B8-9EAAD536B3FB}">
      <dgm:prSet/>
      <dgm:spPr/>
      <dgm:t>
        <a:bodyPr/>
        <a:lstStyle/>
        <a:p>
          <a:r>
            <a:rPr lang="en-US" b="0" i="0" baseline="0"/>
            <a:t>Serves as a foundational framework for creating more complex games.</a:t>
          </a:r>
          <a:endParaRPr lang="en-US"/>
        </a:p>
      </dgm:t>
    </dgm:pt>
    <dgm:pt modelId="{8516AD84-4D16-4341-AA0C-985F1EE0623E}" type="parTrans" cxnId="{5FCCF70F-3EAC-45F8-A095-E156C2F62E5E}">
      <dgm:prSet/>
      <dgm:spPr/>
      <dgm:t>
        <a:bodyPr/>
        <a:lstStyle/>
        <a:p>
          <a:endParaRPr lang="en-US"/>
        </a:p>
      </dgm:t>
    </dgm:pt>
    <dgm:pt modelId="{12642781-F08E-4F97-805A-9A752F43434B}" type="sibTrans" cxnId="{5FCCF70F-3EAC-45F8-A095-E156C2F62E5E}">
      <dgm:prSet/>
      <dgm:spPr/>
      <dgm:t>
        <a:bodyPr/>
        <a:lstStyle/>
        <a:p>
          <a:endParaRPr lang="en-US"/>
        </a:p>
      </dgm:t>
    </dgm:pt>
    <dgm:pt modelId="{17E8F9B4-4020-4B14-AADB-11B123B4726E}" type="pres">
      <dgm:prSet presAssocID="{091EF882-57C2-4359-B3FB-AFB52578EFC7}" presName="outerComposite" presStyleCnt="0">
        <dgm:presLayoutVars>
          <dgm:chMax val="5"/>
          <dgm:dir/>
          <dgm:resizeHandles val="exact"/>
        </dgm:presLayoutVars>
      </dgm:prSet>
      <dgm:spPr/>
    </dgm:pt>
    <dgm:pt modelId="{FE03929A-B826-46E9-9C21-C504A21A2578}" type="pres">
      <dgm:prSet presAssocID="{091EF882-57C2-4359-B3FB-AFB52578EFC7}" presName="dummyMaxCanvas" presStyleCnt="0">
        <dgm:presLayoutVars/>
      </dgm:prSet>
      <dgm:spPr/>
    </dgm:pt>
    <dgm:pt modelId="{6F802DBD-652C-4390-A59C-FCC5C08A01A4}" type="pres">
      <dgm:prSet presAssocID="{091EF882-57C2-4359-B3FB-AFB52578EFC7}" presName="FourNodes_1" presStyleLbl="node1" presStyleIdx="0" presStyleCnt="4">
        <dgm:presLayoutVars>
          <dgm:bulletEnabled val="1"/>
        </dgm:presLayoutVars>
      </dgm:prSet>
      <dgm:spPr/>
    </dgm:pt>
    <dgm:pt modelId="{97777113-C881-4EEB-8154-B55DEF3646B3}" type="pres">
      <dgm:prSet presAssocID="{091EF882-57C2-4359-B3FB-AFB52578EFC7}" presName="FourNodes_2" presStyleLbl="node1" presStyleIdx="1" presStyleCnt="4">
        <dgm:presLayoutVars>
          <dgm:bulletEnabled val="1"/>
        </dgm:presLayoutVars>
      </dgm:prSet>
      <dgm:spPr/>
    </dgm:pt>
    <dgm:pt modelId="{984632FA-B425-48BD-90C4-1410162B2830}" type="pres">
      <dgm:prSet presAssocID="{091EF882-57C2-4359-B3FB-AFB52578EFC7}" presName="FourNodes_3" presStyleLbl="node1" presStyleIdx="2" presStyleCnt="4">
        <dgm:presLayoutVars>
          <dgm:bulletEnabled val="1"/>
        </dgm:presLayoutVars>
      </dgm:prSet>
      <dgm:spPr/>
    </dgm:pt>
    <dgm:pt modelId="{96E92BB2-213E-4017-956B-091550E9A65B}" type="pres">
      <dgm:prSet presAssocID="{091EF882-57C2-4359-B3FB-AFB52578EFC7}" presName="FourNodes_4" presStyleLbl="node1" presStyleIdx="3" presStyleCnt="4">
        <dgm:presLayoutVars>
          <dgm:bulletEnabled val="1"/>
        </dgm:presLayoutVars>
      </dgm:prSet>
      <dgm:spPr/>
    </dgm:pt>
    <dgm:pt modelId="{DB6CA653-0433-4E96-8D4D-51D339175D63}" type="pres">
      <dgm:prSet presAssocID="{091EF882-57C2-4359-B3FB-AFB52578EFC7}" presName="FourConn_1-2" presStyleLbl="fgAccFollowNode1" presStyleIdx="0" presStyleCnt="3">
        <dgm:presLayoutVars>
          <dgm:bulletEnabled val="1"/>
        </dgm:presLayoutVars>
      </dgm:prSet>
      <dgm:spPr/>
    </dgm:pt>
    <dgm:pt modelId="{60F22FD8-B911-440F-8D21-084896041522}" type="pres">
      <dgm:prSet presAssocID="{091EF882-57C2-4359-B3FB-AFB52578EFC7}" presName="FourConn_2-3" presStyleLbl="fgAccFollowNode1" presStyleIdx="1" presStyleCnt="3">
        <dgm:presLayoutVars>
          <dgm:bulletEnabled val="1"/>
        </dgm:presLayoutVars>
      </dgm:prSet>
      <dgm:spPr/>
    </dgm:pt>
    <dgm:pt modelId="{D869320E-329F-4A07-B865-0A8BD5A23AE6}" type="pres">
      <dgm:prSet presAssocID="{091EF882-57C2-4359-B3FB-AFB52578EFC7}" presName="FourConn_3-4" presStyleLbl="fgAccFollowNode1" presStyleIdx="2" presStyleCnt="3">
        <dgm:presLayoutVars>
          <dgm:bulletEnabled val="1"/>
        </dgm:presLayoutVars>
      </dgm:prSet>
      <dgm:spPr/>
    </dgm:pt>
    <dgm:pt modelId="{113D1D29-675A-4A0D-ACC6-E1B3EB08AA95}" type="pres">
      <dgm:prSet presAssocID="{091EF882-57C2-4359-B3FB-AFB52578EFC7}" presName="FourNodes_1_text" presStyleLbl="node1" presStyleIdx="3" presStyleCnt="4">
        <dgm:presLayoutVars>
          <dgm:bulletEnabled val="1"/>
        </dgm:presLayoutVars>
      </dgm:prSet>
      <dgm:spPr/>
    </dgm:pt>
    <dgm:pt modelId="{294B1211-986B-4224-979E-3A0FADFB4ED3}" type="pres">
      <dgm:prSet presAssocID="{091EF882-57C2-4359-B3FB-AFB52578EFC7}" presName="FourNodes_2_text" presStyleLbl="node1" presStyleIdx="3" presStyleCnt="4">
        <dgm:presLayoutVars>
          <dgm:bulletEnabled val="1"/>
        </dgm:presLayoutVars>
      </dgm:prSet>
      <dgm:spPr/>
    </dgm:pt>
    <dgm:pt modelId="{3F8E9C39-1E07-4111-955E-D4A582CABC9A}" type="pres">
      <dgm:prSet presAssocID="{091EF882-57C2-4359-B3FB-AFB52578EFC7}" presName="FourNodes_3_text" presStyleLbl="node1" presStyleIdx="3" presStyleCnt="4">
        <dgm:presLayoutVars>
          <dgm:bulletEnabled val="1"/>
        </dgm:presLayoutVars>
      </dgm:prSet>
      <dgm:spPr/>
    </dgm:pt>
    <dgm:pt modelId="{C8F5D960-1D5D-4240-87E2-2B7A71986C6C}" type="pres">
      <dgm:prSet presAssocID="{091EF882-57C2-4359-B3FB-AFB52578EFC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76F8105-0E3D-4D5E-91B4-8D3E82593256}" type="presOf" srcId="{091EF882-57C2-4359-B3FB-AFB52578EFC7}" destId="{17E8F9B4-4020-4B14-AADB-11B123B4726E}" srcOrd="0" destOrd="0" presId="urn:microsoft.com/office/officeart/2005/8/layout/vProcess5"/>
    <dgm:cxn modelId="{5FCCF70F-3EAC-45F8-A095-E156C2F62E5E}" srcId="{091EF882-57C2-4359-B3FB-AFB52578EFC7}" destId="{5E0AA8A8-750A-46CA-A0B8-9EAAD536B3FB}" srcOrd="3" destOrd="0" parTransId="{8516AD84-4D16-4341-AA0C-985F1EE0623E}" sibTransId="{12642781-F08E-4F97-805A-9A752F43434B}"/>
    <dgm:cxn modelId="{285BFD11-3A20-480B-8EBA-CAB4ED0B6A7A}" type="presOf" srcId="{1290D124-857A-49F5-AF37-BF634180F5CA}" destId="{97777113-C881-4EEB-8154-B55DEF3646B3}" srcOrd="0" destOrd="0" presId="urn:microsoft.com/office/officeart/2005/8/layout/vProcess5"/>
    <dgm:cxn modelId="{96EEF61A-EE57-4D36-B6F3-CF1295168B5C}" type="presOf" srcId="{5E0AA8A8-750A-46CA-A0B8-9EAAD536B3FB}" destId="{96E92BB2-213E-4017-956B-091550E9A65B}" srcOrd="0" destOrd="0" presId="urn:microsoft.com/office/officeart/2005/8/layout/vProcess5"/>
    <dgm:cxn modelId="{0BEF0427-D4E3-4013-821D-4238FE54A68F}" srcId="{091EF882-57C2-4359-B3FB-AFB52578EFC7}" destId="{04B15AE7-5F79-48D2-9F40-66AEA87C4337}" srcOrd="2" destOrd="0" parTransId="{263516D8-9F03-4649-B95A-99D6E88A9A78}" sibTransId="{BB55C3EB-D82E-41D3-9457-0F66763ECB90}"/>
    <dgm:cxn modelId="{48D8D62A-F628-4980-A1A5-BA5D45F398CC}" type="presOf" srcId="{00CABD65-BF63-4A2F-A2B5-F917ABAC2514}" destId="{60F22FD8-B911-440F-8D21-084896041522}" srcOrd="0" destOrd="0" presId="urn:microsoft.com/office/officeart/2005/8/layout/vProcess5"/>
    <dgm:cxn modelId="{45E2B531-E83A-4A3B-84AA-61EAFC7245C4}" type="presOf" srcId="{04B15AE7-5F79-48D2-9F40-66AEA87C4337}" destId="{3F8E9C39-1E07-4111-955E-D4A582CABC9A}" srcOrd="1" destOrd="0" presId="urn:microsoft.com/office/officeart/2005/8/layout/vProcess5"/>
    <dgm:cxn modelId="{9F3D4A38-7A02-49AD-B8A4-8E2E2FDF1E7D}" type="presOf" srcId="{756B77E4-C5F5-4E5E-844B-6D8D9D816E52}" destId="{6F802DBD-652C-4390-A59C-FCC5C08A01A4}" srcOrd="0" destOrd="0" presId="urn:microsoft.com/office/officeart/2005/8/layout/vProcess5"/>
    <dgm:cxn modelId="{AF37CD5F-B141-4030-A415-5B3C8F711D67}" type="presOf" srcId="{BB55C3EB-D82E-41D3-9457-0F66763ECB90}" destId="{D869320E-329F-4A07-B865-0A8BD5A23AE6}" srcOrd="0" destOrd="0" presId="urn:microsoft.com/office/officeart/2005/8/layout/vProcess5"/>
    <dgm:cxn modelId="{A901E357-52A1-431E-89E6-F4F03AE5A329}" srcId="{091EF882-57C2-4359-B3FB-AFB52578EFC7}" destId="{756B77E4-C5F5-4E5E-844B-6D8D9D816E52}" srcOrd="0" destOrd="0" parTransId="{2F924686-66A2-4ABB-A9E2-84AF44A50C18}" sibTransId="{8225321F-61A0-4AD7-944E-1BD74168CCB9}"/>
    <dgm:cxn modelId="{194E5B78-7CBE-4017-A2E9-53ADF9BA1C59}" type="presOf" srcId="{1290D124-857A-49F5-AF37-BF634180F5CA}" destId="{294B1211-986B-4224-979E-3A0FADFB4ED3}" srcOrd="1" destOrd="0" presId="urn:microsoft.com/office/officeart/2005/8/layout/vProcess5"/>
    <dgm:cxn modelId="{8569FE7C-5454-43A1-AD2B-BD844D3CD556}" type="presOf" srcId="{756B77E4-C5F5-4E5E-844B-6D8D9D816E52}" destId="{113D1D29-675A-4A0D-ACC6-E1B3EB08AA95}" srcOrd="1" destOrd="0" presId="urn:microsoft.com/office/officeart/2005/8/layout/vProcess5"/>
    <dgm:cxn modelId="{A6B89B81-4624-4A29-A6E6-7953968E4089}" type="presOf" srcId="{8225321F-61A0-4AD7-944E-1BD74168CCB9}" destId="{DB6CA653-0433-4E96-8D4D-51D339175D63}" srcOrd="0" destOrd="0" presId="urn:microsoft.com/office/officeart/2005/8/layout/vProcess5"/>
    <dgm:cxn modelId="{315EEDBA-407B-41BC-9DF5-7EA86B7F2586}" type="presOf" srcId="{5E0AA8A8-750A-46CA-A0B8-9EAAD536B3FB}" destId="{C8F5D960-1D5D-4240-87E2-2B7A71986C6C}" srcOrd="1" destOrd="0" presId="urn:microsoft.com/office/officeart/2005/8/layout/vProcess5"/>
    <dgm:cxn modelId="{3BBAD6BF-7B72-4146-A3D0-0FE0F790CAA0}" type="presOf" srcId="{04B15AE7-5F79-48D2-9F40-66AEA87C4337}" destId="{984632FA-B425-48BD-90C4-1410162B2830}" srcOrd="0" destOrd="0" presId="urn:microsoft.com/office/officeart/2005/8/layout/vProcess5"/>
    <dgm:cxn modelId="{8A2776E8-827E-482E-A391-B0261893B69A}" srcId="{091EF882-57C2-4359-B3FB-AFB52578EFC7}" destId="{1290D124-857A-49F5-AF37-BF634180F5CA}" srcOrd="1" destOrd="0" parTransId="{E056EF37-5785-43EA-8DA5-A771A0A3ACE7}" sibTransId="{00CABD65-BF63-4A2F-A2B5-F917ABAC2514}"/>
    <dgm:cxn modelId="{71F7791D-CAC6-4B45-AACC-7015DE1AE027}" type="presParOf" srcId="{17E8F9B4-4020-4B14-AADB-11B123B4726E}" destId="{FE03929A-B826-46E9-9C21-C504A21A2578}" srcOrd="0" destOrd="0" presId="urn:microsoft.com/office/officeart/2005/8/layout/vProcess5"/>
    <dgm:cxn modelId="{0E908CB8-2665-47EF-9957-6513103545B6}" type="presParOf" srcId="{17E8F9B4-4020-4B14-AADB-11B123B4726E}" destId="{6F802DBD-652C-4390-A59C-FCC5C08A01A4}" srcOrd="1" destOrd="0" presId="urn:microsoft.com/office/officeart/2005/8/layout/vProcess5"/>
    <dgm:cxn modelId="{1D8EF04F-FF6B-4462-90F7-7904724FFF15}" type="presParOf" srcId="{17E8F9B4-4020-4B14-AADB-11B123B4726E}" destId="{97777113-C881-4EEB-8154-B55DEF3646B3}" srcOrd="2" destOrd="0" presId="urn:microsoft.com/office/officeart/2005/8/layout/vProcess5"/>
    <dgm:cxn modelId="{44C25F49-F95D-45E6-8DD8-3DBB6C1D7826}" type="presParOf" srcId="{17E8F9B4-4020-4B14-AADB-11B123B4726E}" destId="{984632FA-B425-48BD-90C4-1410162B2830}" srcOrd="3" destOrd="0" presId="urn:microsoft.com/office/officeart/2005/8/layout/vProcess5"/>
    <dgm:cxn modelId="{A3805E2D-F06D-48C0-BF3D-F3293BA52FA3}" type="presParOf" srcId="{17E8F9B4-4020-4B14-AADB-11B123B4726E}" destId="{96E92BB2-213E-4017-956B-091550E9A65B}" srcOrd="4" destOrd="0" presId="urn:microsoft.com/office/officeart/2005/8/layout/vProcess5"/>
    <dgm:cxn modelId="{7906AE00-79A0-433D-A996-ABD063DE5C66}" type="presParOf" srcId="{17E8F9B4-4020-4B14-AADB-11B123B4726E}" destId="{DB6CA653-0433-4E96-8D4D-51D339175D63}" srcOrd="5" destOrd="0" presId="urn:microsoft.com/office/officeart/2005/8/layout/vProcess5"/>
    <dgm:cxn modelId="{DAED30AB-1296-40ED-8394-0CD85838CF87}" type="presParOf" srcId="{17E8F9B4-4020-4B14-AADB-11B123B4726E}" destId="{60F22FD8-B911-440F-8D21-084896041522}" srcOrd="6" destOrd="0" presId="urn:microsoft.com/office/officeart/2005/8/layout/vProcess5"/>
    <dgm:cxn modelId="{16BFE3FA-525D-4F2E-B28F-194CA7EDD9C8}" type="presParOf" srcId="{17E8F9B4-4020-4B14-AADB-11B123B4726E}" destId="{D869320E-329F-4A07-B865-0A8BD5A23AE6}" srcOrd="7" destOrd="0" presId="urn:microsoft.com/office/officeart/2005/8/layout/vProcess5"/>
    <dgm:cxn modelId="{07A60491-5497-447C-AE37-ACAD82E8E645}" type="presParOf" srcId="{17E8F9B4-4020-4B14-AADB-11B123B4726E}" destId="{113D1D29-675A-4A0D-ACC6-E1B3EB08AA95}" srcOrd="8" destOrd="0" presId="urn:microsoft.com/office/officeart/2005/8/layout/vProcess5"/>
    <dgm:cxn modelId="{D0F50AE2-5761-409D-ADE9-5EC9B78E10D4}" type="presParOf" srcId="{17E8F9B4-4020-4B14-AADB-11B123B4726E}" destId="{294B1211-986B-4224-979E-3A0FADFB4ED3}" srcOrd="9" destOrd="0" presId="urn:microsoft.com/office/officeart/2005/8/layout/vProcess5"/>
    <dgm:cxn modelId="{7F53D7E6-13AE-41B7-8C64-442D9B9ED22C}" type="presParOf" srcId="{17E8F9B4-4020-4B14-AADB-11B123B4726E}" destId="{3F8E9C39-1E07-4111-955E-D4A582CABC9A}" srcOrd="10" destOrd="0" presId="urn:microsoft.com/office/officeart/2005/8/layout/vProcess5"/>
    <dgm:cxn modelId="{8168E402-C737-4B66-BFDB-FB83FDAD1CD3}" type="presParOf" srcId="{17E8F9B4-4020-4B14-AADB-11B123B4726E}" destId="{C8F5D960-1D5D-4240-87E2-2B7A71986C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74BF3-4EEB-4C1E-A1E6-DFF14077E5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1739D3-00FB-43D6-B155-47C59F621E6D}">
      <dgm:prSet custT="1"/>
      <dgm:spPr/>
      <dgm:t>
        <a:bodyPr/>
        <a:lstStyle/>
        <a:p>
          <a:pPr>
            <a:defRPr cap="all"/>
          </a:pPr>
          <a:r>
            <a:rPr lang="en-US" sz="1400" b="1" dirty="0"/>
            <a:t>Player</a:t>
          </a:r>
          <a:r>
            <a:rPr lang="en-US" sz="1400" dirty="0"/>
            <a:t>: Controlled by keyboard input, fires bullets to destroy enemies.</a:t>
          </a:r>
        </a:p>
      </dgm:t>
    </dgm:pt>
    <dgm:pt modelId="{F2B435BD-3A0B-4699-885A-3DCEE25C58E4}" type="parTrans" cxnId="{10B38133-7D05-4BD5-A338-E68B01CA3F9C}">
      <dgm:prSet/>
      <dgm:spPr/>
      <dgm:t>
        <a:bodyPr/>
        <a:lstStyle/>
        <a:p>
          <a:endParaRPr lang="en-US"/>
        </a:p>
      </dgm:t>
    </dgm:pt>
    <dgm:pt modelId="{5F54A0A4-76D8-4A54-9495-4D34F770E610}" type="sibTrans" cxnId="{10B38133-7D05-4BD5-A338-E68B01CA3F9C}">
      <dgm:prSet/>
      <dgm:spPr/>
      <dgm:t>
        <a:bodyPr/>
        <a:lstStyle/>
        <a:p>
          <a:endParaRPr lang="en-US"/>
        </a:p>
      </dgm:t>
    </dgm:pt>
    <dgm:pt modelId="{8EAF6C13-4318-4A5E-8AE5-90A70D63138B}">
      <dgm:prSet custT="1"/>
      <dgm:spPr/>
      <dgm:t>
        <a:bodyPr/>
        <a:lstStyle/>
        <a:p>
          <a:pPr>
            <a:defRPr cap="all"/>
          </a:pPr>
          <a:r>
            <a:rPr lang="en-US" sz="1400" b="1" dirty="0"/>
            <a:t>Enemies</a:t>
          </a:r>
          <a:r>
            <a:rPr lang="en-US" sz="1400" dirty="0"/>
            <a:t>: Spawn randomly and move downward.</a:t>
          </a:r>
        </a:p>
      </dgm:t>
    </dgm:pt>
    <dgm:pt modelId="{07E04DFB-4A26-4178-A7DC-2ACFDD9617D5}" type="parTrans" cxnId="{F434619B-189C-4157-BC80-DC40B7EAE971}">
      <dgm:prSet/>
      <dgm:spPr/>
      <dgm:t>
        <a:bodyPr/>
        <a:lstStyle/>
        <a:p>
          <a:endParaRPr lang="en-US"/>
        </a:p>
      </dgm:t>
    </dgm:pt>
    <dgm:pt modelId="{B7E1D628-AD66-45B6-B685-0B0E41A46A3C}" type="sibTrans" cxnId="{F434619B-189C-4157-BC80-DC40B7EAE971}">
      <dgm:prSet/>
      <dgm:spPr/>
      <dgm:t>
        <a:bodyPr/>
        <a:lstStyle/>
        <a:p>
          <a:endParaRPr lang="en-US"/>
        </a:p>
      </dgm:t>
    </dgm:pt>
    <dgm:pt modelId="{70D12010-97D7-450B-B649-BD392B0A0429}">
      <dgm:prSet/>
      <dgm:spPr/>
      <dgm:t>
        <a:bodyPr/>
        <a:lstStyle/>
        <a:p>
          <a:pPr>
            <a:defRPr cap="all"/>
          </a:pPr>
          <a:r>
            <a:rPr lang="en-US" b="1" dirty="0"/>
            <a:t>Bullets</a:t>
          </a:r>
          <a:r>
            <a:rPr lang="en-US" dirty="0"/>
            <a:t>: Fired by the player to eliminate enemies.</a:t>
          </a:r>
        </a:p>
      </dgm:t>
    </dgm:pt>
    <dgm:pt modelId="{CD60DF45-DC47-4404-87B9-95AE13F19A6C}" type="parTrans" cxnId="{91071FEE-1F69-4C62-8CA8-89E16615D704}">
      <dgm:prSet/>
      <dgm:spPr/>
      <dgm:t>
        <a:bodyPr/>
        <a:lstStyle/>
        <a:p>
          <a:endParaRPr lang="en-US"/>
        </a:p>
      </dgm:t>
    </dgm:pt>
    <dgm:pt modelId="{3123A751-3F8C-414E-BD23-743F02A81C8A}" type="sibTrans" cxnId="{91071FEE-1F69-4C62-8CA8-89E16615D704}">
      <dgm:prSet/>
      <dgm:spPr/>
      <dgm:t>
        <a:bodyPr/>
        <a:lstStyle/>
        <a:p>
          <a:endParaRPr lang="en-US"/>
        </a:p>
      </dgm:t>
    </dgm:pt>
    <dgm:pt modelId="{5FE03E9C-4DEC-4D17-9F84-EC841AA20D6C}">
      <dgm:prSet/>
      <dgm:spPr/>
      <dgm:t>
        <a:bodyPr/>
        <a:lstStyle/>
        <a:p>
          <a:pPr>
            <a:defRPr cap="all"/>
          </a:pPr>
          <a:r>
            <a:rPr lang="en-US" b="1" dirty="0"/>
            <a:t>Game States</a:t>
          </a:r>
          <a:r>
            <a:rPr lang="en-US" dirty="0"/>
            <a:t>: Includes Start Screen, Pause Screen, Gameplay, and End Screen.</a:t>
          </a:r>
        </a:p>
      </dgm:t>
    </dgm:pt>
    <dgm:pt modelId="{54E5D895-29A7-487F-AB37-AC324B942F66}" type="parTrans" cxnId="{77C42435-5AA5-47D7-AC40-594AC9853CA1}">
      <dgm:prSet/>
      <dgm:spPr/>
      <dgm:t>
        <a:bodyPr/>
        <a:lstStyle/>
        <a:p>
          <a:endParaRPr lang="en-US"/>
        </a:p>
      </dgm:t>
    </dgm:pt>
    <dgm:pt modelId="{2812BA80-5C14-4B0A-9E68-0CBC55D66348}" type="sibTrans" cxnId="{77C42435-5AA5-47D7-AC40-594AC9853CA1}">
      <dgm:prSet/>
      <dgm:spPr/>
      <dgm:t>
        <a:bodyPr/>
        <a:lstStyle/>
        <a:p>
          <a:endParaRPr lang="en-US"/>
        </a:p>
      </dgm:t>
    </dgm:pt>
    <dgm:pt modelId="{F8A12739-350A-49BE-9392-8459B8109792}" type="pres">
      <dgm:prSet presAssocID="{A2774BF3-4EEB-4C1E-A1E6-DFF14077E519}" presName="root" presStyleCnt="0">
        <dgm:presLayoutVars>
          <dgm:dir/>
          <dgm:resizeHandles val="exact"/>
        </dgm:presLayoutVars>
      </dgm:prSet>
      <dgm:spPr/>
    </dgm:pt>
    <dgm:pt modelId="{FC98B0A7-3267-4583-8ABE-28395823C8DC}" type="pres">
      <dgm:prSet presAssocID="{CF1739D3-00FB-43D6-B155-47C59F621E6D}" presName="compNode" presStyleCnt="0"/>
      <dgm:spPr/>
    </dgm:pt>
    <dgm:pt modelId="{05A2B64F-FF4D-42B8-9045-CEB2C5A73AA3}" type="pres">
      <dgm:prSet presAssocID="{CF1739D3-00FB-43D6-B155-47C59F621E6D}" presName="iconBgRect" presStyleLbl="bgShp" presStyleIdx="0" presStyleCnt="4"/>
      <dgm:spPr/>
    </dgm:pt>
    <dgm:pt modelId="{7C2FB666-6FA5-42AC-ABC7-8D18A51F0CC2}" type="pres">
      <dgm:prSet presAssocID="{CF1739D3-00FB-43D6-B155-47C59F621E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E05C1CB1-06D0-4431-AB5F-D6F242B3E7F4}" type="pres">
      <dgm:prSet presAssocID="{CF1739D3-00FB-43D6-B155-47C59F621E6D}" presName="spaceRect" presStyleCnt="0"/>
      <dgm:spPr/>
    </dgm:pt>
    <dgm:pt modelId="{5E377A65-A35B-4AC5-A0A0-B25CA8770A20}" type="pres">
      <dgm:prSet presAssocID="{CF1739D3-00FB-43D6-B155-47C59F621E6D}" presName="textRect" presStyleLbl="revTx" presStyleIdx="0" presStyleCnt="4">
        <dgm:presLayoutVars>
          <dgm:chMax val="1"/>
          <dgm:chPref val="1"/>
        </dgm:presLayoutVars>
      </dgm:prSet>
      <dgm:spPr/>
    </dgm:pt>
    <dgm:pt modelId="{9A20BE23-B6D2-4D08-9E1E-900B7A171311}" type="pres">
      <dgm:prSet presAssocID="{5F54A0A4-76D8-4A54-9495-4D34F770E610}" presName="sibTrans" presStyleCnt="0"/>
      <dgm:spPr/>
    </dgm:pt>
    <dgm:pt modelId="{A6482710-D7B5-407B-9F44-8565B3DDDA70}" type="pres">
      <dgm:prSet presAssocID="{8EAF6C13-4318-4A5E-8AE5-90A70D63138B}" presName="compNode" presStyleCnt="0"/>
      <dgm:spPr/>
    </dgm:pt>
    <dgm:pt modelId="{FEF67E7E-3C26-4E2C-9459-E085AC1AD880}" type="pres">
      <dgm:prSet presAssocID="{8EAF6C13-4318-4A5E-8AE5-90A70D63138B}" presName="iconBgRect" presStyleLbl="bgShp" presStyleIdx="1" presStyleCnt="4"/>
      <dgm:spPr/>
    </dgm:pt>
    <dgm:pt modelId="{C40DA379-2795-45E6-87E1-29AFB28E9D15}" type="pres">
      <dgm:prSet presAssocID="{8EAF6C13-4318-4A5E-8AE5-90A70D6313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codile"/>
        </a:ext>
      </dgm:extLst>
    </dgm:pt>
    <dgm:pt modelId="{98FE661E-BE9E-4CE5-B357-26F393C4AED1}" type="pres">
      <dgm:prSet presAssocID="{8EAF6C13-4318-4A5E-8AE5-90A70D63138B}" presName="spaceRect" presStyleCnt="0"/>
      <dgm:spPr/>
    </dgm:pt>
    <dgm:pt modelId="{4C71752B-4C78-4D34-A78B-C70E3506E41E}" type="pres">
      <dgm:prSet presAssocID="{8EAF6C13-4318-4A5E-8AE5-90A70D63138B}" presName="textRect" presStyleLbl="revTx" presStyleIdx="1" presStyleCnt="4">
        <dgm:presLayoutVars>
          <dgm:chMax val="1"/>
          <dgm:chPref val="1"/>
        </dgm:presLayoutVars>
      </dgm:prSet>
      <dgm:spPr/>
    </dgm:pt>
    <dgm:pt modelId="{EFF93316-70A5-4179-BF09-135C671AEFFD}" type="pres">
      <dgm:prSet presAssocID="{B7E1D628-AD66-45B6-B685-0B0E41A46A3C}" presName="sibTrans" presStyleCnt="0"/>
      <dgm:spPr/>
    </dgm:pt>
    <dgm:pt modelId="{A610EC8C-4EEA-4BB3-91AA-2DB343D321F0}" type="pres">
      <dgm:prSet presAssocID="{70D12010-97D7-450B-B649-BD392B0A0429}" presName="compNode" presStyleCnt="0"/>
      <dgm:spPr/>
    </dgm:pt>
    <dgm:pt modelId="{F7C7D5E3-2DE7-46E4-BD92-39B6A4026A56}" type="pres">
      <dgm:prSet presAssocID="{70D12010-97D7-450B-B649-BD392B0A0429}" presName="iconBgRect" presStyleLbl="bgShp" presStyleIdx="2" presStyleCnt="4"/>
      <dgm:spPr/>
    </dgm:pt>
    <dgm:pt modelId="{FF71C405-EA5B-4E4E-9517-E4EBD76A86E8}" type="pres">
      <dgm:prSet presAssocID="{70D12010-97D7-450B-B649-BD392B0A04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D2487854-2D20-4AED-B5BA-D962626DAB2A}" type="pres">
      <dgm:prSet presAssocID="{70D12010-97D7-450B-B649-BD392B0A0429}" presName="spaceRect" presStyleCnt="0"/>
      <dgm:spPr/>
    </dgm:pt>
    <dgm:pt modelId="{957D64C0-D84D-44FC-9784-8A70848F6B9D}" type="pres">
      <dgm:prSet presAssocID="{70D12010-97D7-450B-B649-BD392B0A0429}" presName="textRect" presStyleLbl="revTx" presStyleIdx="2" presStyleCnt="4">
        <dgm:presLayoutVars>
          <dgm:chMax val="1"/>
          <dgm:chPref val="1"/>
        </dgm:presLayoutVars>
      </dgm:prSet>
      <dgm:spPr/>
    </dgm:pt>
    <dgm:pt modelId="{8CE125E4-2214-4A3D-A470-B98884C2E437}" type="pres">
      <dgm:prSet presAssocID="{3123A751-3F8C-414E-BD23-743F02A81C8A}" presName="sibTrans" presStyleCnt="0"/>
      <dgm:spPr/>
    </dgm:pt>
    <dgm:pt modelId="{5BB584A4-E68F-4A08-9FFC-3878E83B7CD6}" type="pres">
      <dgm:prSet presAssocID="{5FE03E9C-4DEC-4D17-9F84-EC841AA20D6C}" presName="compNode" presStyleCnt="0"/>
      <dgm:spPr/>
    </dgm:pt>
    <dgm:pt modelId="{56604FD7-0BC7-46C2-9F48-D1F0673FB650}" type="pres">
      <dgm:prSet presAssocID="{5FE03E9C-4DEC-4D17-9F84-EC841AA20D6C}" presName="iconBgRect" presStyleLbl="bgShp" presStyleIdx="3" presStyleCnt="4"/>
      <dgm:spPr/>
    </dgm:pt>
    <dgm:pt modelId="{0194F2EF-C090-4BC7-AA86-8CA0C5070F70}" type="pres">
      <dgm:prSet presAssocID="{5FE03E9C-4DEC-4D17-9F84-EC841AA20D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5DBE8F11-21D9-45D4-AA30-2F614D5D9119}" type="pres">
      <dgm:prSet presAssocID="{5FE03E9C-4DEC-4D17-9F84-EC841AA20D6C}" presName="spaceRect" presStyleCnt="0"/>
      <dgm:spPr/>
    </dgm:pt>
    <dgm:pt modelId="{0B0E3181-3895-496A-A47E-497519429C22}" type="pres">
      <dgm:prSet presAssocID="{5FE03E9C-4DEC-4D17-9F84-EC841AA20D6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0B38133-7D05-4BD5-A338-E68B01CA3F9C}" srcId="{A2774BF3-4EEB-4C1E-A1E6-DFF14077E519}" destId="{CF1739D3-00FB-43D6-B155-47C59F621E6D}" srcOrd="0" destOrd="0" parTransId="{F2B435BD-3A0B-4699-885A-3DCEE25C58E4}" sibTransId="{5F54A0A4-76D8-4A54-9495-4D34F770E610}"/>
    <dgm:cxn modelId="{77C42435-5AA5-47D7-AC40-594AC9853CA1}" srcId="{A2774BF3-4EEB-4C1E-A1E6-DFF14077E519}" destId="{5FE03E9C-4DEC-4D17-9F84-EC841AA20D6C}" srcOrd="3" destOrd="0" parTransId="{54E5D895-29A7-487F-AB37-AC324B942F66}" sibTransId="{2812BA80-5C14-4B0A-9E68-0CBC55D66348}"/>
    <dgm:cxn modelId="{9A702098-E20E-492E-9F1A-65539EB29305}" type="presOf" srcId="{8EAF6C13-4318-4A5E-8AE5-90A70D63138B}" destId="{4C71752B-4C78-4D34-A78B-C70E3506E41E}" srcOrd="0" destOrd="0" presId="urn:microsoft.com/office/officeart/2018/5/layout/IconCircleLabelList"/>
    <dgm:cxn modelId="{F434619B-189C-4157-BC80-DC40B7EAE971}" srcId="{A2774BF3-4EEB-4C1E-A1E6-DFF14077E519}" destId="{8EAF6C13-4318-4A5E-8AE5-90A70D63138B}" srcOrd="1" destOrd="0" parTransId="{07E04DFB-4A26-4178-A7DC-2ACFDD9617D5}" sibTransId="{B7E1D628-AD66-45B6-B685-0B0E41A46A3C}"/>
    <dgm:cxn modelId="{FE23CFA9-B536-4022-A3FE-C1A7242426F1}" type="presOf" srcId="{A2774BF3-4EEB-4C1E-A1E6-DFF14077E519}" destId="{F8A12739-350A-49BE-9392-8459B8109792}" srcOrd="0" destOrd="0" presId="urn:microsoft.com/office/officeart/2018/5/layout/IconCircleLabelList"/>
    <dgm:cxn modelId="{6DEF4EAD-C5C0-4BB9-91F3-E4EC8E4841C0}" type="presOf" srcId="{70D12010-97D7-450B-B649-BD392B0A0429}" destId="{957D64C0-D84D-44FC-9784-8A70848F6B9D}" srcOrd="0" destOrd="0" presId="urn:microsoft.com/office/officeart/2018/5/layout/IconCircleLabelList"/>
    <dgm:cxn modelId="{D560D4DA-1E3D-49AA-9DEA-B032A0E1ECFA}" type="presOf" srcId="{5FE03E9C-4DEC-4D17-9F84-EC841AA20D6C}" destId="{0B0E3181-3895-496A-A47E-497519429C22}" srcOrd="0" destOrd="0" presId="urn:microsoft.com/office/officeart/2018/5/layout/IconCircleLabelList"/>
    <dgm:cxn modelId="{F4A4DBDC-0330-4944-A073-3256FBD19ED8}" type="presOf" srcId="{CF1739D3-00FB-43D6-B155-47C59F621E6D}" destId="{5E377A65-A35B-4AC5-A0A0-B25CA8770A20}" srcOrd="0" destOrd="0" presId="urn:microsoft.com/office/officeart/2018/5/layout/IconCircleLabelList"/>
    <dgm:cxn modelId="{91071FEE-1F69-4C62-8CA8-89E16615D704}" srcId="{A2774BF3-4EEB-4C1E-A1E6-DFF14077E519}" destId="{70D12010-97D7-450B-B649-BD392B0A0429}" srcOrd="2" destOrd="0" parTransId="{CD60DF45-DC47-4404-87B9-95AE13F19A6C}" sibTransId="{3123A751-3F8C-414E-BD23-743F02A81C8A}"/>
    <dgm:cxn modelId="{43A37987-2349-4DD3-A824-17A4F15C3D2E}" type="presParOf" srcId="{F8A12739-350A-49BE-9392-8459B8109792}" destId="{FC98B0A7-3267-4583-8ABE-28395823C8DC}" srcOrd="0" destOrd="0" presId="urn:microsoft.com/office/officeart/2018/5/layout/IconCircleLabelList"/>
    <dgm:cxn modelId="{68AB5192-3E8D-4B4F-AD38-0D26B05C7743}" type="presParOf" srcId="{FC98B0A7-3267-4583-8ABE-28395823C8DC}" destId="{05A2B64F-FF4D-42B8-9045-CEB2C5A73AA3}" srcOrd="0" destOrd="0" presId="urn:microsoft.com/office/officeart/2018/5/layout/IconCircleLabelList"/>
    <dgm:cxn modelId="{B67B2DA3-917C-42E0-B6B0-E9831C422D72}" type="presParOf" srcId="{FC98B0A7-3267-4583-8ABE-28395823C8DC}" destId="{7C2FB666-6FA5-42AC-ABC7-8D18A51F0CC2}" srcOrd="1" destOrd="0" presId="urn:microsoft.com/office/officeart/2018/5/layout/IconCircleLabelList"/>
    <dgm:cxn modelId="{49879C61-BC36-4C35-9BA0-8E3AEAABD1E2}" type="presParOf" srcId="{FC98B0A7-3267-4583-8ABE-28395823C8DC}" destId="{E05C1CB1-06D0-4431-AB5F-D6F242B3E7F4}" srcOrd="2" destOrd="0" presId="urn:microsoft.com/office/officeart/2018/5/layout/IconCircleLabelList"/>
    <dgm:cxn modelId="{7FA307D9-D153-4561-BDD0-187AE0BFE727}" type="presParOf" srcId="{FC98B0A7-3267-4583-8ABE-28395823C8DC}" destId="{5E377A65-A35B-4AC5-A0A0-B25CA8770A20}" srcOrd="3" destOrd="0" presId="urn:microsoft.com/office/officeart/2018/5/layout/IconCircleLabelList"/>
    <dgm:cxn modelId="{2461A951-09E3-4CA7-A69B-BD70095F0E83}" type="presParOf" srcId="{F8A12739-350A-49BE-9392-8459B8109792}" destId="{9A20BE23-B6D2-4D08-9E1E-900B7A171311}" srcOrd="1" destOrd="0" presId="urn:microsoft.com/office/officeart/2018/5/layout/IconCircleLabelList"/>
    <dgm:cxn modelId="{DCA6A9A3-2B76-4908-BFD0-997F38112F1C}" type="presParOf" srcId="{F8A12739-350A-49BE-9392-8459B8109792}" destId="{A6482710-D7B5-407B-9F44-8565B3DDDA70}" srcOrd="2" destOrd="0" presId="urn:microsoft.com/office/officeart/2018/5/layout/IconCircleLabelList"/>
    <dgm:cxn modelId="{73AD7D7F-591B-4103-B33D-DFDFF2BFDC2B}" type="presParOf" srcId="{A6482710-D7B5-407B-9F44-8565B3DDDA70}" destId="{FEF67E7E-3C26-4E2C-9459-E085AC1AD880}" srcOrd="0" destOrd="0" presId="urn:microsoft.com/office/officeart/2018/5/layout/IconCircleLabelList"/>
    <dgm:cxn modelId="{7FBF9E64-9BFC-4864-BF22-90EB0D922949}" type="presParOf" srcId="{A6482710-D7B5-407B-9F44-8565B3DDDA70}" destId="{C40DA379-2795-45E6-87E1-29AFB28E9D15}" srcOrd="1" destOrd="0" presId="urn:microsoft.com/office/officeart/2018/5/layout/IconCircleLabelList"/>
    <dgm:cxn modelId="{81BA53D8-43F9-4213-A9AD-4F55310BBAB1}" type="presParOf" srcId="{A6482710-D7B5-407B-9F44-8565B3DDDA70}" destId="{98FE661E-BE9E-4CE5-B357-26F393C4AED1}" srcOrd="2" destOrd="0" presId="urn:microsoft.com/office/officeart/2018/5/layout/IconCircleLabelList"/>
    <dgm:cxn modelId="{D5FA3E75-BA24-46E3-9D6E-0F96D764B13E}" type="presParOf" srcId="{A6482710-D7B5-407B-9F44-8565B3DDDA70}" destId="{4C71752B-4C78-4D34-A78B-C70E3506E41E}" srcOrd="3" destOrd="0" presId="urn:microsoft.com/office/officeart/2018/5/layout/IconCircleLabelList"/>
    <dgm:cxn modelId="{81392C58-F4A6-4995-8102-C4EEC63EAB61}" type="presParOf" srcId="{F8A12739-350A-49BE-9392-8459B8109792}" destId="{EFF93316-70A5-4179-BF09-135C671AEFFD}" srcOrd="3" destOrd="0" presId="urn:microsoft.com/office/officeart/2018/5/layout/IconCircleLabelList"/>
    <dgm:cxn modelId="{C6086FCF-B775-478B-AB69-37BAF2F36CB6}" type="presParOf" srcId="{F8A12739-350A-49BE-9392-8459B8109792}" destId="{A610EC8C-4EEA-4BB3-91AA-2DB343D321F0}" srcOrd="4" destOrd="0" presId="urn:microsoft.com/office/officeart/2018/5/layout/IconCircleLabelList"/>
    <dgm:cxn modelId="{A7E312E1-C695-4329-B6B0-E3AD5B6453B0}" type="presParOf" srcId="{A610EC8C-4EEA-4BB3-91AA-2DB343D321F0}" destId="{F7C7D5E3-2DE7-46E4-BD92-39B6A4026A56}" srcOrd="0" destOrd="0" presId="urn:microsoft.com/office/officeart/2018/5/layout/IconCircleLabelList"/>
    <dgm:cxn modelId="{BC7ABFF1-A76E-4B39-A442-7EDD890F71AC}" type="presParOf" srcId="{A610EC8C-4EEA-4BB3-91AA-2DB343D321F0}" destId="{FF71C405-EA5B-4E4E-9517-E4EBD76A86E8}" srcOrd="1" destOrd="0" presId="urn:microsoft.com/office/officeart/2018/5/layout/IconCircleLabelList"/>
    <dgm:cxn modelId="{D53ED945-BEB8-4E3B-9EDD-8DBCCA9CCDE1}" type="presParOf" srcId="{A610EC8C-4EEA-4BB3-91AA-2DB343D321F0}" destId="{D2487854-2D20-4AED-B5BA-D962626DAB2A}" srcOrd="2" destOrd="0" presId="urn:microsoft.com/office/officeart/2018/5/layout/IconCircleLabelList"/>
    <dgm:cxn modelId="{87895B89-CB2D-433D-AD9B-6B38C1F09FAE}" type="presParOf" srcId="{A610EC8C-4EEA-4BB3-91AA-2DB343D321F0}" destId="{957D64C0-D84D-44FC-9784-8A70848F6B9D}" srcOrd="3" destOrd="0" presId="urn:microsoft.com/office/officeart/2018/5/layout/IconCircleLabelList"/>
    <dgm:cxn modelId="{58189DCC-ACD7-4523-84E8-786E088785D8}" type="presParOf" srcId="{F8A12739-350A-49BE-9392-8459B8109792}" destId="{8CE125E4-2214-4A3D-A470-B98884C2E437}" srcOrd="5" destOrd="0" presId="urn:microsoft.com/office/officeart/2018/5/layout/IconCircleLabelList"/>
    <dgm:cxn modelId="{59AA2950-0207-4FE3-BF83-8F75EF4A22CC}" type="presParOf" srcId="{F8A12739-350A-49BE-9392-8459B8109792}" destId="{5BB584A4-E68F-4A08-9FFC-3878E83B7CD6}" srcOrd="6" destOrd="0" presId="urn:microsoft.com/office/officeart/2018/5/layout/IconCircleLabelList"/>
    <dgm:cxn modelId="{1A8D20B6-02F2-41CE-93F7-1018BB03B827}" type="presParOf" srcId="{5BB584A4-E68F-4A08-9FFC-3878E83B7CD6}" destId="{56604FD7-0BC7-46C2-9F48-D1F0673FB650}" srcOrd="0" destOrd="0" presId="urn:microsoft.com/office/officeart/2018/5/layout/IconCircleLabelList"/>
    <dgm:cxn modelId="{3C8C5165-7988-4FC7-839A-B283142D9EF1}" type="presParOf" srcId="{5BB584A4-E68F-4A08-9FFC-3878E83B7CD6}" destId="{0194F2EF-C090-4BC7-AA86-8CA0C5070F70}" srcOrd="1" destOrd="0" presId="urn:microsoft.com/office/officeart/2018/5/layout/IconCircleLabelList"/>
    <dgm:cxn modelId="{DD69CD68-D8BC-45D9-A210-18671FE6CD7A}" type="presParOf" srcId="{5BB584A4-E68F-4A08-9FFC-3878E83B7CD6}" destId="{5DBE8F11-21D9-45D4-AA30-2F614D5D9119}" srcOrd="2" destOrd="0" presId="urn:microsoft.com/office/officeart/2018/5/layout/IconCircleLabelList"/>
    <dgm:cxn modelId="{263854ED-7904-43B9-834F-53F6B6366CF4}" type="presParOf" srcId="{5BB584A4-E68F-4A08-9FFC-3878E83B7CD6}" destId="{0B0E3181-3895-496A-A47E-497519429C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F999C9-1E89-48DB-B672-CD08AC579EBD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5FA2EF7-55FF-4E8B-83D5-05FAF1FAA455}">
      <dgm:prSet/>
      <dgm:spPr/>
      <dgm:t>
        <a:bodyPr/>
        <a:lstStyle/>
        <a:p>
          <a:r>
            <a:rPr lang="en-US" b="1" i="0" baseline="0"/>
            <a:t>Testing Scenarios</a:t>
          </a:r>
          <a:r>
            <a:rPr lang="en-US" b="0" i="0" baseline="0"/>
            <a:t>:</a:t>
          </a:r>
          <a:endParaRPr lang="en-US"/>
        </a:p>
      </dgm:t>
    </dgm:pt>
    <dgm:pt modelId="{B9363268-E9D6-4DB8-A2DE-3DE18A5DBEBD}" type="parTrans" cxnId="{A5CE5573-5BF5-49FB-A190-725EE1268F12}">
      <dgm:prSet/>
      <dgm:spPr/>
      <dgm:t>
        <a:bodyPr/>
        <a:lstStyle/>
        <a:p>
          <a:endParaRPr lang="en-US"/>
        </a:p>
      </dgm:t>
    </dgm:pt>
    <dgm:pt modelId="{019457CC-E167-434F-AE5A-DFE6599CEEED}" type="sibTrans" cxnId="{A5CE5573-5BF5-49FB-A190-725EE1268F12}">
      <dgm:prSet/>
      <dgm:spPr/>
      <dgm:t>
        <a:bodyPr/>
        <a:lstStyle/>
        <a:p>
          <a:endParaRPr lang="en-US"/>
        </a:p>
      </dgm:t>
    </dgm:pt>
    <dgm:pt modelId="{A50D136C-0462-4998-8C51-2446D5389E56}">
      <dgm:prSet/>
      <dgm:spPr/>
      <dgm:t>
        <a:bodyPr/>
        <a:lstStyle/>
        <a:p>
          <a:r>
            <a:rPr lang="en-US" b="0" i="0" baseline="0"/>
            <a:t>Player can move left, right, and shoot bullets.</a:t>
          </a:r>
          <a:endParaRPr lang="en-US"/>
        </a:p>
      </dgm:t>
    </dgm:pt>
    <dgm:pt modelId="{BB10C6A7-1CAD-4DC7-B747-72BAD25C185D}" type="parTrans" cxnId="{4C4F13EC-DC81-47BC-8B88-8D83C1D12DD3}">
      <dgm:prSet/>
      <dgm:spPr/>
      <dgm:t>
        <a:bodyPr/>
        <a:lstStyle/>
        <a:p>
          <a:endParaRPr lang="en-US"/>
        </a:p>
      </dgm:t>
    </dgm:pt>
    <dgm:pt modelId="{0870F4C7-5CC8-40C3-BD13-75A4E1C9EE7E}" type="sibTrans" cxnId="{4C4F13EC-DC81-47BC-8B88-8D83C1D12DD3}">
      <dgm:prSet/>
      <dgm:spPr/>
      <dgm:t>
        <a:bodyPr/>
        <a:lstStyle/>
        <a:p>
          <a:endParaRPr lang="en-US"/>
        </a:p>
      </dgm:t>
    </dgm:pt>
    <dgm:pt modelId="{41105BBB-5956-4DB8-B96F-7BD29A0BFD15}">
      <dgm:prSet/>
      <dgm:spPr/>
      <dgm:t>
        <a:bodyPr/>
        <a:lstStyle/>
        <a:p>
          <a:r>
            <a:rPr lang="en-US" b="0" i="0" baseline="0"/>
            <a:t>Bullets eliminate enemies correctly.</a:t>
          </a:r>
          <a:endParaRPr lang="en-US"/>
        </a:p>
      </dgm:t>
    </dgm:pt>
    <dgm:pt modelId="{A68B8139-DE17-47C1-94C5-AC2694C79BC7}" type="parTrans" cxnId="{0C6A28AE-D0E5-4873-B811-C16492DFA21A}">
      <dgm:prSet/>
      <dgm:spPr/>
      <dgm:t>
        <a:bodyPr/>
        <a:lstStyle/>
        <a:p>
          <a:endParaRPr lang="en-US"/>
        </a:p>
      </dgm:t>
    </dgm:pt>
    <dgm:pt modelId="{9BF84917-F8AD-4BEC-BF40-215DE1364261}" type="sibTrans" cxnId="{0C6A28AE-D0E5-4873-B811-C16492DFA21A}">
      <dgm:prSet/>
      <dgm:spPr/>
      <dgm:t>
        <a:bodyPr/>
        <a:lstStyle/>
        <a:p>
          <a:endParaRPr lang="en-US"/>
        </a:p>
      </dgm:t>
    </dgm:pt>
    <dgm:pt modelId="{3B44D556-153F-414A-AE0A-F72A8F1C1219}">
      <dgm:prSet/>
      <dgm:spPr/>
      <dgm:t>
        <a:bodyPr/>
        <a:lstStyle/>
        <a:p>
          <a:r>
            <a:rPr lang="en-US" b="0" i="0" baseline="0"/>
            <a:t>Enemies increase in speed with levels.</a:t>
          </a:r>
          <a:endParaRPr lang="en-US"/>
        </a:p>
      </dgm:t>
    </dgm:pt>
    <dgm:pt modelId="{B5FE7994-CFDA-4CA2-AE05-5CE22A4D0AE7}" type="parTrans" cxnId="{380DF5E3-9B8D-48A8-A002-D874E87464B3}">
      <dgm:prSet/>
      <dgm:spPr/>
      <dgm:t>
        <a:bodyPr/>
        <a:lstStyle/>
        <a:p>
          <a:endParaRPr lang="en-US"/>
        </a:p>
      </dgm:t>
    </dgm:pt>
    <dgm:pt modelId="{23EC7E87-C02E-4956-A91F-24BC1633D017}" type="sibTrans" cxnId="{380DF5E3-9B8D-48A8-A002-D874E87464B3}">
      <dgm:prSet/>
      <dgm:spPr/>
      <dgm:t>
        <a:bodyPr/>
        <a:lstStyle/>
        <a:p>
          <a:endParaRPr lang="en-US"/>
        </a:p>
      </dgm:t>
    </dgm:pt>
    <dgm:pt modelId="{87D77559-4068-438B-924D-77FFED2DE8EE}">
      <dgm:prSet/>
      <dgm:spPr/>
      <dgm:t>
        <a:bodyPr/>
        <a:lstStyle/>
        <a:p>
          <a:r>
            <a:rPr lang="en-US" b="0" i="0" baseline="0"/>
            <a:t>Game transitions between screens smoothly.</a:t>
          </a:r>
          <a:endParaRPr lang="en-US"/>
        </a:p>
      </dgm:t>
    </dgm:pt>
    <dgm:pt modelId="{B0C2366C-FE26-4194-BA94-42FE08BBB4F7}" type="parTrans" cxnId="{0B299DBB-8FBC-4D82-9DC9-AF1BBE6BE9DE}">
      <dgm:prSet/>
      <dgm:spPr/>
      <dgm:t>
        <a:bodyPr/>
        <a:lstStyle/>
        <a:p>
          <a:endParaRPr lang="en-US"/>
        </a:p>
      </dgm:t>
    </dgm:pt>
    <dgm:pt modelId="{DB9021A1-399E-4495-B0CC-6321B84EFBE9}" type="sibTrans" cxnId="{0B299DBB-8FBC-4D82-9DC9-AF1BBE6BE9DE}">
      <dgm:prSet/>
      <dgm:spPr/>
      <dgm:t>
        <a:bodyPr/>
        <a:lstStyle/>
        <a:p>
          <a:endParaRPr lang="en-US"/>
        </a:p>
      </dgm:t>
    </dgm:pt>
    <dgm:pt modelId="{44D1966B-2448-4F49-9D5C-9BF558BEE5A6}">
      <dgm:prSet/>
      <dgm:spPr/>
      <dgm:t>
        <a:bodyPr/>
        <a:lstStyle/>
        <a:p>
          <a:r>
            <a:rPr lang="en-US" b="1" i="0" baseline="0"/>
            <a:t>Validation</a:t>
          </a:r>
          <a:r>
            <a:rPr lang="en-US" b="0" i="0" baseline="0"/>
            <a:t>:</a:t>
          </a:r>
          <a:endParaRPr lang="en-US"/>
        </a:p>
      </dgm:t>
    </dgm:pt>
    <dgm:pt modelId="{CA387D76-055F-4E66-ADEC-7D1C41C1C6DF}" type="parTrans" cxnId="{DF8AD364-0155-462C-A4A3-9FDCD4FB35F2}">
      <dgm:prSet/>
      <dgm:spPr/>
      <dgm:t>
        <a:bodyPr/>
        <a:lstStyle/>
        <a:p>
          <a:endParaRPr lang="en-US"/>
        </a:p>
      </dgm:t>
    </dgm:pt>
    <dgm:pt modelId="{F1F2EC5A-F723-452C-BD65-2F3DDD447312}" type="sibTrans" cxnId="{DF8AD364-0155-462C-A4A3-9FDCD4FB35F2}">
      <dgm:prSet/>
      <dgm:spPr/>
      <dgm:t>
        <a:bodyPr/>
        <a:lstStyle/>
        <a:p>
          <a:endParaRPr lang="en-US"/>
        </a:p>
      </dgm:t>
    </dgm:pt>
    <dgm:pt modelId="{FB48B882-D7EC-4F51-9E41-B267CE4F70C5}">
      <dgm:prSet/>
      <dgm:spPr/>
      <dgm:t>
        <a:bodyPr/>
        <a:lstStyle/>
        <a:p>
          <a:r>
            <a:rPr lang="en-US" b="0" i="0" baseline="0"/>
            <a:t>Verified score and level progression.</a:t>
          </a:r>
          <a:endParaRPr lang="en-US"/>
        </a:p>
      </dgm:t>
    </dgm:pt>
    <dgm:pt modelId="{882AD5D3-E588-4A71-A008-F91FCA78F695}" type="parTrans" cxnId="{BF00CA2C-5996-4BCE-A2F9-0FBAC52FBCF7}">
      <dgm:prSet/>
      <dgm:spPr/>
      <dgm:t>
        <a:bodyPr/>
        <a:lstStyle/>
        <a:p>
          <a:endParaRPr lang="en-US"/>
        </a:p>
      </dgm:t>
    </dgm:pt>
    <dgm:pt modelId="{D5D8464E-3476-4F6C-8857-F8075098FF08}" type="sibTrans" cxnId="{BF00CA2C-5996-4BCE-A2F9-0FBAC52FBCF7}">
      <dgm:prSet/>
      <dgm:spPr/>
      <dgm:t>
        <a:bodyPr/>
        <a:lstStyle/>
        <a:p>
          <a:endParaRPr lang="en-US"/>
        </a:p>
      </dgm:t>
    </dgm:pt>
    <dgm:pt modelId="{6CE46EAF-79D3-4D7B-BDD1-AFE89A6FD13E}">
      <dgm:prSet/>
      <dgm:spPr/>
      <dgm:t>
        <a:bodyPr/>
        <a:lstStyle/>
        <a:p>
          <a:r>
            <a:rPr lang="en-US" b="0" i="0" baseline="0"/>
            <a:t>Ensured missed chances counter increments when enemies pass.</a:t>
          </a:r>
          <a:endParaRPr lang="en-US"/>
        </a:p>
      </dgm:t>
    </dgm:pt>
    <dgm:pt modelId="{B4927211-E267-4ABD-BA32-1E99876C77E9}" type="parTrans" cxnId="{0C6E476D-EF2F-4B28-AA49-34A4D344F8B8}">
      <dgm:prSet/>
      <dgm:spPr/>
      <dgm:t>
        <a:bodyPr/>
        <a:lstStyle/>
        <a:p>
          <a:endParaRPr lang="en-US"/>
        </a:p>
      </dgm:t>
    </dgm:pt>
    <dgm:pt modelId="{26362B98-6B13-48AF-8C8E-78F58AD7B526}" type="sibTrans" cxnId="{0C6E476D-EF2F-4B28-AA49-34A4D344F8B8}">
      <dgm:prSet/>
      <dgm:spPr/>
      <dgm:t>
        <a:bodyPr/>
        <a:lstStyle/>
        <a:p>
          <a:endParaRPr lang="en-US"/>
        </a:p>
      </dgm:t>
    </dgm:pt>
    <dgm:pt modelId="{3EF03705-FD66-4557-87BC-4D1C4DA05CEA}">
      <dgm:prSet/>
      <dgm:spPr/>
      <dgm:t>
        <a:bodyPr/>
        <a:lstStyle/>
        <a:p>
          <a:r>
            <a:rPr lang="en-US" b="0" i="0" baseline="0"/>
            <a:t>Audio files load and play as expected.</a:t>
          </a:r>
          <a:endParaRPr lang="en-US"/>
        </a:p>
      </dgm:t>
    </dgm:pt>
    <dgm:pt modelId="{3E91F970-DD0E-41FB-9A6D-28D130099C12}" type="parTrans" cxnId="{BF1B9A5E-7B42-430B-A983-076F68B7117E}">
      <dgm:prSet/>
      <dgm:spPr/>
      <dgm:t>
        <a:bodyPr/>
        <a:lstStyle/>
        <a:p>
          <a:endParaRPr lang="en-US"/>
        </a:p>
      </dgm:t>
    </dgm:pt>
    <dgm:pt modelId="{AB896828-67A9-4789-A706-2017B14B97BA}" type="sibTrans" cxnId="{BF1B9A5E-7B42-430B-A983-076F68B7117E}">
      <dgm:prSet/>
      <dgm:spPr/>
      <dgm:t>
        <a:bodyPr/>
        <a:lstStyle/>
        <a:p>
          <a:endParaRPr lang="en-US"/>
        </a:p>
      </dgm:t>
    </dgm:pt>
    <dgm:pt modelId="{CA48DCAB-5848-4D3D-8817-02D2B97292BC}" type="pres">
      <dgm:prSet presAssocID="{54F999C9-1E89-48DB-B672-CD08AC579EBD}" presName="Name0" presStyleCnt="0">
        <dgm:presLayoutVars>
          <dgm:dir/>
          <dgm:resizeHandles/>
        </dgm:presLayoutVars>
      </dgm:prSet>
      <dgm:spPr/>
    </dgm:pt>
    <dgm:pt modelId="{C9A79282-9ABB-4617-91CE-0BB6943C3509}" type="pres">
      <dgm:prSet presAssocID="{C5FA2EF7-55FF-4E8B-83D5-05FAF1FAA455}" presName="compNode" presStyleCnt="0"/>
      <dgm:spPr/>
    </dgm:pt>
    <dgm:pt modelId="{0C7C7FB2-6725-4DF6-A186-0BB69D4213E7}" type="pres">
      <dgm:prSet presAssocID="{C5FA2EF7-55FF-4E8B-83D5-05FAF1FAA455}" presName="dummyConnPt" presStyleCnt="0"/>
      <dgm:spPr/>
    </dgm:pt>
    <dgm:pt modelId="{3E765576-241C-4AA7-B07C-B8BC9431D297}" type="pres">
      <dgm:prSet presAssocID="{C5FA2EF7-55FF-4E8B-83D5-05FAF1FAA455}" presName="node" presStyleLbl="node1" presStyleIdx="0" presStyleCnt="9">
        <dgm:presLayoutVars>
          <dgm:bulletEnabled val="1"/>
        </dgm:presLayoutVars>
      </dgm:prSet>
      <dgm:spPr/>
    </dgm:pt>
    <dgm:pt modelId="{BCDE0FA1-54B7-4DF9-9A5E-B6038D9C3D6C}" type="pres">
      <dgm:prSet presAssocID="{019457CC-E167-434F-AE5A-DFE6599CEEED}" presName="sibTrans" presStyleLbl="bgSibTrans2D1" presStyleIdx="0" presStyleCnt="8"/>
      <dgm:spPr/>
    </dgm:pt>
    <dgm:pt modelId="{44B6FD7B-60D6-4816-B6A9-39B8D241AF97}" type="pres">
      <dgm:prSet presAssocID="{A50D136C-0462-4998-8C51-2446D5389E56}" presName="compNode" presStyleCnt="0"/>
      <dgm:spPr/>
    </dgm:pt>
    <dgm:pt modelId="{5379D945-31A2-4B5B-B5B8-430B12AE0EA8}" type="pres">
      <dgm:prSet presAssocID="{A50D136C-0462-4998-8C51-2446D5389E56}" presName="dummyConnPt" presStyleCnt="0"/>
      <dgm:spPr/>
    </dgm:pt>
    <dgm:pt modelId="{90568E13-D47F-43D7-AE06-68729056CF9C}" type="pres">
      <dgm:prSet presAssocID="{A50D136C-0462-4998-8C51-2446D5389E56}" presName="node" presStyleLbl="node1" presStyleIdx="1" presStyleCnt="9">
        <dgm:presLayoutVars>
          <dgm:bulletEnabled val="1"/>
        </dgm:presLayoutVars>
      </dgm:prSet>
      <dgm:spPr/>
    </dgm:pt>
    <dgm:pt modelId="{CD7DD00F-7B1E-4029-BCAC-BE1A8571D04A}" type="pres">
      <dgm:prSet presAssocID="{0870F4C7-5CC8-40C3-BD13-75A4E1C9EE7E}" presName="sibTrans" presStyleLbl="bgSibTrans2D1" presStyleIdx="1" presStyleCnt="8"/>
      <dgm:spPr/>
    </dgm:pt>
    <dgm:pt modelId="{92EA1FFA-B812-4BA1-9963-A1379490315F}" type="pres">
      <dgm:prSet presAssocID="{41105BBB-5956-4DB8-B96F-7BD29A0BFD15}" presName="compNode" presStyleCnt="0"/>
      <dgm:spPr/>
    </dgm:pt>
    <dgm:pt modelId="{C9FA648A-A17B-4CA5-B08F-841D12784C41}" type="pres">
      <dgm:prSet presAssocID="{41105BBB-5956-4DB8-B96F-7BD29A0BFD15}" presName="dummyConnPt" presStyleCnt="0"/>
      <dgm:spPr/>
    </dgm:pt>
    <dgm:pt modelId="{FA02AEA5-7ADC-427D-B427-750C4C8382F5}" type="pres">
      <dgm:prSet presAssocID="{41105BBB-5956-4DB8-B96F-7BD29A0BFD15}" presName="node" presStyleLbl="node1" presStyleIdx="2" presStyleCnt="9">
        <dgm:presLayoutVars>
          <dgm:bulletEnabled val="1"/>
        </dgm:presLayoutVars>
      </dgm:prSet>
      <dgm:spPr/>
    </dgm:pt>
    <dgm:pt modelId="{B95F4A4B-BCEF-48DA-AE8A-A99609278971}" type="pres">
      <dgm:prSet presAssocID="{9BF84917-F8AD-4BEC-BF40-215DE1364261}" presName="sibTrans" presStyleLbl="bgSibTrans2D1" presStyleIdx="2" presStyleCnt="8"/>
      <dgm:spPr/>
    </dgm:pt>
    <dgm:pt modelId="{0D312C47-172F-4FB3-8910-4516A9BE2C0C}" type="pres">
      <dgm:prSet presAssocID="{3B44D556-153F-414A-AE0A-F72A8F1C1219}" presName="compNode" presStyleCnt="0"/>
      <dgm:spPr/>
    </dgm:pt>
    <dgm:pt modelId="{8B3ACCDB-6808-4555-AF7C-E4D3D850CF78}" type="pres">
      <dgm:prSet presAssocID="{3B44D556-153F-414A-AE0A-F72A8F1C1219}" presName="dummyConnPt" presStyleCnt="0"/>
      <dgm:spPr/>
    </dgm:pt>
    <dgm:pt modelId="{756D1E26-BF9F-4C6B-A06A-3118D3E36577}" type="pres">
      <dgm:prSet presAssocID="{3B44D556-153F-414A-AE0A-F72A8F1C1219}" presName="node" presStyleLbl="node1" presStyleIdx="3" presStyleCnt="9">
        <dgm:presLayoutVars>
          <dgm:bulletEnabled val="1"/>
        </dgm:presLayoutVars>
      </dgm:prSet>
      <dgm:spPr/>
    </dgm:pt>
    <dgm:pt modelId="{3AA2544A-6D77-437E-A0B1-239B306E2997}" type="pres">
      <dgm:prSet presAssocID="{23EC7E87-C02E-4956-A91F-24BC1633D017}" presName="sibTrans" presStyleLbl="bgSibTrans2D1" presStyleIdx="3" presStyleCnt="8"/>
      <dgm:spPr/>
    </dgm:pt>
    <dgm:pt modelId="{B4E7D664-6E20-495A-80DF-B04BBF9DB589}" type="pres">
      <dgm:prSet presAssocID="{87D77559-4068-438B-924D-77FFED2DE8EE}" presName="compNode" presStyleCnt="0"/>
      <dgm:spPr/>
    </dgm:pt>
    <dgm:pt modelId="{590B590B-3BB7-4F68-9455-9BB8C5F03BA6}" type="pres">
      <dgm:prSet presAssocID="{87D77559-4068-438B-924D-77FFED2DE8EE}" presName="dummyConnPt" presStyleCnt="0"/>
      <dgm:spPr/>
    </dgm:pt>
    <dgm:pt modelId="{8A51B22E-474F-41E3-8334-B8FD1C6A21A0}" type="pres">
      <dgm:prSet presAssocID="{87D77559-4068-438B-924D-77FFED2DE8EE}" presName="node" presStyleLbl="node1" presStyleIdx="4" presStyleCnt="9">
        <dgm:presLayoutVars>
          <dgm:bulletEnabled val="1"/>
        </dgm:presLayoutVars>
      </dgm:prSet>
      <dgm:spPr/>
    </dgm:pt>
    <dgm:pt modelId="{639D0242-8DEF-46A9-9C75-CDB035615E9E}" type="pres">
      <dgm:prSet presAssocID="{DB9021A1-399E-4495-B0CC-6321B84EFBE9}" presName="sibTrans" presStyleLbl="bgSibTrans2D1" presStyleIdx="4" presStyleCnt="8"/>
      <dgm:spPr/>
    </dgm:pt>
    <dgm:pt modelId="{F8E5E664-B411-4A47-AFB8-48ACF428628A}" type="pres">
      <dgm:prSet presAssocID="{44D1966B-2448-4F49-9D5C-9BF558BEE5A6}" presName="compNode" presStyleCnt="0"/>
      <dgm:spPr/>
    </dgm:pt>
    <dgm:pt modelId="{303DEF95-6166-431C-8F3C-484E235429F7}" type="pres">
      <dgm:prSet presAssocID="{44D1966B-2448-4F49-9D5C-9BF558BEE5A6}" presName="dummyConnPt" presStyleCnt="0"/>
      <dgm:spPr/>
    </dgm:pt>
    <dgm:pt modelId="{C5480468-AF8C-47FF-B70A-E0B283223099}" type="pres">
      <dgm:prSet presAssocID="{44D1966B-2448-4F49-9D5C-9BF558BEE5A6}" presName="node" presStyleLbl="node1" presStyleIdx="5" presStyleCnt="9">
        <dgm:presLayoutVars>
          <dgm:bulletEnabled val="1"/>
        </dgm:presLayoutVars>
      </dgm:prSet>
      <dgm:spPr/>
    </dgm:pt>
    <dgm:pt modelId="{3C76F09B-7A9E-4059-9ACC-0A1B157E138B}" type="pres">
      <dgm:prSet presAssocID="{F1F2EC5A-F723-452C-BD65-2F3DDD447312}" presName="sibTrans" presStyleLbl="bgSibTrans2D1" presStyleIdx="5" presStyleCnt="8"/>
      <dgm:spPr/>
    </dgm:pt>
    <dgm:pt modelId="{A866D7B3-2B69-4E0E-BC4D-42C596DEFF85}" type="pres">
      <dgm:prSet presAssocID="{FB48B882-D7EC-4F51-9E41-B267CE4F70C5}" presName="compNode" presStyleCnt="0"/>
      <dgm:spPr/>
    </dgm:pt>
    <dgm:pt modelId="{553776C7-5D21-498C-8FE2-C68EA1C54782}" type="pres">
      <dgm:prSet presAssocID="{FB48B882-D7EC-4F51-9E41-B267CE4F70C5}" presName="dummyConnPt" presStyleCnt="0"/>
      <dgm:spPr/>
    </dgm:pt>
    <dgm:pt modelId="{9801FD73-1C82-4CF0-8453-8A00E40BDB6B}" type="pres">
      <dgm:prSet presAssocID="{FB48B882-D7EC-4F51-9E41-B267CE4F70C5}" presName="node" presStyleLbl="node1" presStyleIdx="6" presStyleCnt="9">
        <dgm:presLayoutVars>
          <dgm:bulletEnabled val="1"/>
        </dgm:presLayoutVars>
      </dgm:prSet>
      <dgm:spPr/>
    </dgm:pt>
    <dgm:pt modelId="{C2D92BBC-7322-4D4A-8B00-AC90D04F401F}" type="pres">
      <dgm:prSet presAssocID="{D5D8464E-3476-4F6C-8857-F8075098FF08}" presName="sibTrans" presStyleLbl="bgSibTrans2D1" presStyleIdx="6" presStyleCnt="8"/>
      <dgm:spPr/>
    </dgm:pt>
    <dgm:pt modelId="{A12E0873-EF2A-40DC-BACB-7584DAC73754}" type="pres">
      <dgm:prSet presAssocID="{6CE46EAF-79D3-4D7B-BDD1-AFE89A6FD13E}" presName="compNode" presStyleCnt="0"/>
      <dgm:spPr/>
    </dgm:pt>
    <dgm:pt modelId="{D282097B-BAA5-4F02-8B0B-CDEE67C10207}" type="pres">
      <dgm:prSet presAssocID="{6CE46EAF-79D3-4D7B-BDD1-AFE89A6FD13E}" presName="dummyConnPt" presStyleCnt="0"/>
      <dgm:spPr/>
    </dgm:pt>
    <dgm:pt modelId="{F3027443-AF94-40D4-A205-4747F27690A4}" type="pres">
      <dgm:prSet presAssocID="{6CE46EAF-79D3-4D7B-BDD1-AFE89A6FD13E}" presName="node" presStyleLbl="node1" presStyleIdx="7" presStyleCnt="9">
        <dgm:presLayoutVars>
          <dgm:bulletEnabled val="1"/>
        </dgm:presLayoutVars>
      </dgm:prSet>
      <dgm:spPr/>
    </dgm:pt>
    <dgm:pt modelId="{B3DF5F64-A2A1-4471-B7E9-657473E2564C}" type="pres">
      <dgm:prSet presAssocID="{26362B98-6B13-48AF-8C8E-78F58AD7B526}" presName="sibTrans" presStyleLbl="bgSibTrans2D1" presStyleIdx="7" presStyleCnt="8"/>
      <dgm:spPr/>
    </dgm:pt>
    <dgm:pt modelId="{7D2B402D-F868-4B8C-9E6B-130ED24A3165}" type="pres">
      <dgm:prSet presAssocID="{3EF03705-FD66-4557-87BC-4D1C4DA05CEA}" presName="compNode" presStyleCnt="0"/>
      <dgm:spPr/>
    </dgm:pt>
    <dgm:pt modelId="{C8B067B1-55A4-4A60-BEE1-F03F965294A3}" type="pres">
      <dgm:prSet presAssocID="{3EF03705-FD66-4557-87BC-4D1C4DA05CEA}" presName="dummyConnPt" presStyleCnt="0"/>
      <dgm:spPr/>
    </dgm:pt>
    <dgm:pt modelId="{F0DF9860-2F04-467C-8F67-8794C23E38E1}" type="pres">
      <dgm:prSet presAssocID="{3EF03705-FD66-4557-87BC-4D1C4DA05CEA}" presName="node" presStyleLbl="node1" presStyleIdx="8" presStyleCnt="9">
        <dgm:presLayoutVars>
          <dgm:bulletEnabled val="1"/>
        </dgm:presLayoutVars>
      </dgm:prSet>
      <dgm:spPr/>
    </dgm:pt>
  </dgm:ptLst>
  <dgm:cxnLst>
    <dgm:cxn modelId="{13028305-9B1B-4B65-A7DD-0955CD00822E}" type="presOf" srcId="{9BF84917-F8AD-4BEC-BF40-215DE1364261}" destId="{B95F4A4B-BCEF-48DA-AE8A-A99609278971}" srcOrd="0" destOrd="0" presId="urn:microsoft.com/office/officeart/2005/8/layout/bProcess4"/>
    <dgm:cxn modelId="{74209215-ED3B-4CB3-9195-A84BED962439}" type="presOf" srcId="{41105BBB-5956-4DB8-B96F-7BD29A0BFD15}" destId="{FA02AEA5-7ADC-427D-B427-750C4C8382F5}" srcOrd="0" destOrd="0" presId="urn:microsoft.com/office/officeart/2005/8/layout/bProcess4"/>
    <dgm:cxn modelId="{4C737A17-801E-4A88-B2F1-2608442D927F}" type="presOf" srcId="{54F999C9-1E89-48DB-B672-CD08AC579EBD}" destId="{CA48DCAB-5848-4D3D-8817-02D2B97292BC}" srcOrd="0" destOrd="0" presId="urn:microsoft.com/office/officeart/2005/8/layout/bProcess4"/>
    <dgm:cxn modelId="{BF00CA2C-5996-4BCE-A2F9-0FBAC52FBCF7}" srcId="{54F999C9-1E89-48DB-B672-CD08AC579EBD}" destId="{FB48B882-D7EC-4F51-9E41-B267CE4F70C5}" srcOrd="6" destOrd="0" parTransId="{882AD5D3-E588-4A71-A008-F91FCA78F695}" sibTransId="{D5D8464E-3476-4F6C-8857-F8075098FF08}"/>
    <dgm:cxn modelId="{6882DB5B-4DBA-44D3-A4B1-FE371E16922B}" type="presOf" srcId="{23EC7E87-C02E-4956-A91F-24BC1633D017}" destId="{3AA2544A-6D77-437E-A0B1-239B306E2997}" srcOrd="0" destOrd="0" presId="urn:microsoft.com/office/officeart/2005/8/layout/bProcess4"/>
    <dgm:cxn modelId="{CA0B935C-68E3-4054-9D61-5627C613CCAB}" type="presOf" srcId="{F1F2EC5A-F723-452C-BD65-2F3DDD447312}" destId="{3C76F09B-7A9E-4059-9ACC-0A1B157E138B}" srcOrd="0" destOrd="0" presId="urn:microsoft.com/office/officeart/2005/8/layout/bProcess4"/>
    <dgm:cxn modelId="{BF1B9A5E-7B42-430B-A983-076F68B7117E}" srcId="{54F999C9-1E89-48DB-B672-CD08AC579EBD}" destId="{3EF03705-FD66-4557-87BC-4D1C4DA05CEA}" srcOrd="8" destOrd="0" parTransId="{3E91F970-DD0E-41FB-9A6D-28D130099C12}" sibTransId="{AB896828-67A9-4789-A706-2017B14B97BA}"/>
    <dgm:cxn modelId="{DF8AD364-0155-462C-A4A3-9FDCD4FB35F2}" srcId="{54F999C9-1E89-48DB-B672-CD08AC579EBD}" destId="{44D1966B-2448-4F49-9D5C-9BF558BEE5A6}" srcOrd="5" destOrd="0" parTransId="{CA387D76-055F-4E66-ADEC-7D1C41C1C6DF}" sibTransId="{F1F2EC5A-F723-452C-BD65-2F3DDD447312}"/>
    <dgm:cxn modelId="{364EB949-1ABF-45AB-8F89-930DDCCEA268}" type="presOf" srcId="{0870F4C7-5CC8-40C3-BD13-75A4E1C9EE7E}" destId="{CD7DD00F-7B1E-4029-BCAC-BE1A8571D04A}" srcOrd="0" destOrd="0" presId="urn:microsoft.com/office/officeart/2005/8/layout/bProcess4"/>
    <dgm:cxn modelId="{0C6E476D-EF2F-4B28-AA49-34A4D344F8B8}" srcId="{54F999C9-1E89-48DB-B672-CD08AC579EBD}" destId="{6CE46EAF-79D3-4D7B-BDD1-AFE89A6FD13E}" srcOrd="7" destOrd="0" parTransId="{B4927211-E267-4ABD-BA32-1E99876C77E9}" sibTransId="{26362B98-6B13-48AF-8C8E-78F58AD7B526}"/>
    <dgm:cxn modelId="{A5CE5573-5BF5-49FB-A190-725EE1268F12}" srcId="{54F999C9-1E89-48DB-B672-CD08AC579EBD}" destId="{C5FA2EF7-55FF-4E8B-83D5-05FAF1FAA455}" srcOrd="0" destOrd="0" parTransId="{B9363268-E9D6-4DB8-A2DE-3DE18A5DBEBD}" sibTransId="{019457CC-E167-434F-AE5A-DFE6599CEEED}"/>
    <dgm:cxn modelId="{9886CC73-C319-4C6A-B9E2-6C626B663939}" type="presOf" srcId="{26362B98-6B13-48AF-8C8E-78F58AD7B526}" destId="{B3DF5F64-A2A1-4471-B7E9-657473E2564C}" srcOrd="0" destOrd="0" presId="urn:microsoft.com/office/officeart/2005/8/layout/bProcess4"/>
    <dgm:cxn modelId="{12773456-6ADB-42E6-8B71-B6B38E5A9AAD}" type="presOf" srcId="{019457CC-E167-434F-AE5A-DFE6599CEEED}" destId="{BCDE0FA1-54B7-4DF9-9A5E-B6038D9C3D6C}" srcOrd="0" destOrd="0" presId="urn:microsoft.com/office/officeart/2005/8/layout/bProcess4"/>
    <dgm:cxn modelId="{8C884C7A-9EE3-40B3-BA25-9DB65FEC6279}" type="presOf" srcId="{D5D8464E-3476-4F6C-8857-F8075098FF08}" destId="{C2D92BBC-7322-4D4A-8B00-AC90D04F401F}" srcOrd="0" destOrd="0" presId="urn:microsoft.com/office/officeart/2005/8/layout/bProcess4"/>
    <dgm:cxn modelId="{17341F8D-8415-4A1D-9EFA-4C8CD4C82418}" type="presOf" srcId="{C5FA2EF7-55FF-4E8B-83D5-05FAF1FAA455}" destId="{3E765576-241C-4AA7-B07C-B8BC9431D297}" srcOrd="0" destOrd="0" presId="urn:microsoft.com/office/officeart/2005/8/layout/bProcess4"/>
    <dgm:cxn modelId="{8CFC8B92-1DC9-4BDA-A3BD-B7F4C580D5EB}" type="presOf" srcId="{FB48B882-D7EC-4F51-9E41-B267CE4F70C5}" destId="{9801FD73-1C82-4CF0-8453-8A00E40BDB6B}" srcOrd="0" destOrd="0" presId="urn:microsoft.com/office/officeart/2005/8/layout/bProcess4"/>
    <dgm:cxn modelId="{0C6A28AE-D0E5-4873-B811-C16492DFA21A}" srcId="{54F999C9-1E89-48DB-B672-CD08AC579EBD}" destId="{41105BBB-5956-4DB8-B96F-7BD29A0BFD15}" srcOrd="2" destOrd="0" parTransId="{A68B8139-DE17-47C1-94C5-AC2694C79BC7}" sibTransId="{9BF84917-F8AD-4BEC-BF40-215DE1364261}"/>
    <dgm:cxn modelId="{68D552B3-DA1D-47D2-A1CC-D5840F5705A0}" type="presOf" srcId="{87D77559-4068-438B-924D-77FFED2DE8EE}" destId="{8A51B22E-474F-41E3-8334-B8FD1C6A21A0}" srcOrd="0" destOrd="0" presId="urn:microsoft.com/office/officeart/2005/8/layout/bProcess4"/>
    <dgm:cxn modelId="{C285FEB7-D30D-42E8-A4C2-8585EF63B6CB}" type="presOf" srcId="{DB9021A1-399E-4495-B0CC-6321B84EFBE9}" destId="{639D0242-8DEF-46A9-9C75-CDB035615E9E}" srcOrd="0" destOrd="0" presId="urn:microsoft.com/office/officeart/2005/8/layout/bProcess4"/>
    <dgm:cxn modelId="{0B299DBB-8FBC-4D82-9DC9-AF1BBE6BE9DE}" srcId="{54F999C9-1E89-48DB-B672-CD08AC579EBD}" destId="{87D77559-4068-438B-924D-77FFED2DE8EE}" srcOrd="4" destOrd="0" parTransId="{B0C2366C-FE26-4194-BA94-42FE08BBB4F7}" sibTransId="{DB9021A1-399E-4495-B0CC-6321B84EFBE9}"/>
    <dgm:cxn modelId="{C6CCCEBD-00EB-4A75-9C94-5EEAFBD77305}" type="presOf" srcId="{44D1966B-2448-4F49-9D5C-9BF558BEE5A6}" destId="{C5480468-AF8C-47FF-B70A-E0B283223099}" srcOrd="0" destOrd="0" presId="urn:microsoft.com/office/officeart/2005/8/layout/bProcess4"/>
    <dgm:cxn modelId="{32151FD3-55A3-402D-81B4-4CAB8F4B6500}" type="presOf" srcId="{6CE46EAF-79D3-4D7B-BDD1-AFE89A6FD13E}" destId="{F3027443-AF94-40D4-A205-4747F27690A4}" srcOrd="0" destOrd="0" presId="urn:microsoft.com/office/officeart/2005/8/layout/bProcess4"/>
    <dgm:cxn modelId="{1C2DEAD4-A507-4EA8-A022-7B2E2663DEAC}" type="presOf" srcId="{3B44D556-153F-414A-AE0A-F72A8F1C1219}" destId="{756D1E26-BF9F-4C6B-A06A-3118D3E36577}" srcOrd="0" destOrd="0" presId="urn:microsoft.com/office/officeart/2005/8/layout/bProcess4"/>
    <dgm:cxn modelId="{7B2610DB-FC2F-445B-93F9-7A9145C4F834}" type="presOf" srcId="{A50D136C-0462-4998-8C51-2446D5389E56}" destId="{90568E13-D47F-43D7-AE06-68729056CF9C}" srcOrd="0" destOrd="0" presId="urn:microsoft.com/office/officeart/2005/8/layout/bProcess4"/>
    <dgm:cxn modelId="{380DF5E3-9B8D-48A8-A002-D874E87464B3}" srcId="{54F999C9-1E89-48DB-B672-CD08AC579EBD}" destId="{3B44D556-153F-414A-AE0A-F72A8F1C1219}" srcOrd="3" destOrd="0" parTransId="{B5FE7994-CFDA-4CA2-AE05-5CE22A4D0AE7}" sibTransId="{23EC7E87-C02E-4956-A91F-24BC1633D017}"/>
    <dgm:cxn modelId="{E69724E6-AFC7-4C52-BCFF-CCDF51EA0962}" type="presOf" srcId="{3EF03705-FD66-4557-87BC-4D1C4DA05CEA}" destId="{F0DF9860-2F04-467C-8F67-8794C23E38E1}" srcOrd="0" destOrd="0" presId="urn:microsoft.com/office/officeart/2005/8/layout/bProcess4"/>
    <dgm:cxn modelId="{4C4F13EC-DC81-47BC-8B88-8D83C1D12DD3}" srcId="{54F999C9-1E89-48DB-B672-CD08AC579EBD}" destId="{A50D136C-0462-4998-8C51-2446D5389E56}" srcOrd="1" destOrd="0" parTransId="{BB10C6A7-1CAD-4DC7-B747-72BAD25C185D}" sibTransId="{0870F4C7-5CC8-40C3-BD13-75A4E1C9EE7E}"/>
    <dgm:cxn modelId="{67B9BB98-C213-4249-AE93-0148EC760756}" type="presParOf" srcId="{CA48DCAB-5848-4D3D-8817-02D2B97292BC}" destId="{C9A79282-9ABB-4617-91CE-0BB6943C3509}" srcOrd="0" destOrd="0" presId="urn:microsoft.com/office/officeart/2005/8/layout/bProcess4"/>
    <dgm:cxn modelId="{F019724F-1B84-4B84-8CF0-BFF05053247E}" type="presParOf" srcId="{C9A79282-9ABB-4617-91CE-0BB6943C3509}" destId="{0C7C7FB2-6725-4DF6-A186-0BB69D4213E7}" srcOrd="0" destOrd="0" presId="urn:microsoft.com/office/officeart/2005/8/layout/bProcess4"/>
    <dgm:cxn modelId="{6F93E581-50C9-40E2-B533-169CEA8E4238}" type="presParOf" srcId="{C9A79282-9ABB-4617-91CE-0BB6943C3509}" destId="{3E765576-241C-4AA7-B07C-B8BC9431D297}" srcOrd="1" destOrd="0" presId="urn:microsoft.com/office/officeart/2005/8/layout/bProcess4"/>
    <dgm:cxn modelId="{F071290E-6690-429A-9DD5-025BF5B3EDAE}" type="presParOf" srcId="{CA48DCAB-5848-4D3D-8817-02D2B97292BC}" destId="{BCDE0FA1-54B7-4DF9-9A5E-B6038D9C3D6C}" srcOrd="1" destOrd="0" presId="urn:microsoft.com/office/officeart/2005/8/layout/bProcess4"/>
    <dgm:cxn modelId="{0156405B-A4B5-4B2D-A1E7-8AF0C913AEE4}" type="presParOf" srcId="{CA48DCAB-5848-4D3D-8817-02D2B97292BC}" destId="{44B6FD7B-60D6-4816-B6A9-39B8D241AF97}" srcOrd="2" destOrd="0" presId="urn:microsoft.com/office/officeart/2005/8/layout/bProcess4"/>
    <dgm:cxn modelId="{22CCFF97-DAE0-4BF0-9670-B5E8B96DEE97}" type="presParOf" srcId="{44B6FD7B-60D6-4816-B6A9-39B8D241AF97}" destId="{5379D945-31A2-4B5B-B5B8-430B12AE0EA8}" srcOrd="0" destOrd="0" presId="urn:microsoft.com/office/officeart/2005/8/layout/bProcess4"/>
    <dgm:cxn modelId="{471649FC-9C01-4FFF-B963-ECC794F6A708}" type="presParOf" srcId="{44B6FD7B-60D6-4816-B6A9-39B8D241AF97}" destId="{90568E13-D47F-43D7-AE06-68729056CF9C}" srcOrd="1" destOrd="0" presId="urn:microsoft.com/office/officeart/2005/8/layout/bProcess4"/>
    <dgm:cxn modelId="{F3E0ABAD-D75E-4664-84A5-12F622A47194}" type="presParOf" srcId="{CA48DCAB-5848-4D3D-8817-02D2B97292BC}" destId="{CD7DD00F-7B1E-4029-BCAC-BE1A8571D04A}" srcOrd="3" destOrd="0" presId="urn:microsoft.com/office/officeart/2005/8/layout/bProcess4"/>
    <dgm:cxn modelId="{712CD8AC-07FB-48F8-8785-1810AAF60165}" type="presParOf" srcId="{CA48DCAB-5848-4D3D-8817-02D2B97292BC}" destId="{92EA1FFA-B812-4BA1-9963-A1379490315F}" srcOrd="4" destOrd="0" presId="urn:microsoft.com/office/officeart/2005/8/layout/bProcess4"/>
    <dgm:cxn modelId="{EF848855-ED48-4B17-BFC8-5A27F519A577}" type="presParOf" srcId="{92EA1FFA-B812-4BA1-9963-A1379490315F}" destId="{C9FA648A-A17B-4CA5-B08F-841D12784C41}" srcOrd="0" destOrd="0" presId="urn:microsoft.com/office/officeart/2005/8/layout/bProcess4"/>
    <dgm:cxn modelId="{FE7B19D2-8234-4C56-9AC2-D51E7997E845}" type="presParOf" srcId="{92EA1FFA-B812-4BA1-9963-A1379490315F}" destId="{FA02AEA5-7ADC-427D-B427-750C4C8382F5}" srcOrd="1" destOrd="0" presId="urn:microsoft.com/office/officeart/2005/8/layout/bProcess4"/>
    <dgm:cxn modelId="{3E289CEC-9EA1-4D4E-BA4C-2F63BC995EBB}" type="presParOf" srcId="{CA48DCAB-5848-4D3D-8817-02D2B97292BC}" destId="{B95F4A4B-BCEF-48DA-AE8A-A99609278971}" srcOrd="5" destOrd="0" presId="urn:microsoft.com/office/officeart/2005/8/layout/bProcess4"/>
    <dgm:cxn modelId="{CADE95E5-A522-4632-87BD-0506B969C67A}" type="presParOf" srcId="{CA48DCAB-5848-4D3D-8817-02D2B97292BC}" destId="{0D312C47-172F-4FB3-8910-4516A9BE2C0C}" srcOrd="6" destOrd="0" presId="urn:microsoft.com/office/officeart/2005/8/layout/bProcess4"/>
    <dgm:cxn modelId="{D5AA2D85-DE28-446A-943A-C13D1C029D4A}" type="presParOf" srcId="{0D312C47-172F-4FB3-8910-4516A9BE2C0C}" destId="{8B3ACCDB-6808-4555-AF7C-E4D3D850CF78}" srcOrd="0" destOrd="0" presId="urn:microsoft.com/office/officeart/2005/8/layout/bProcess4"/>
    <dgm:cxn modelId="{68FD3EC9-17D3-4EF1-9E42-6FC571431B16}" type="presParOf" srcId="{0D312C47-172F-4FB3-8910-4516A9BE2C0C}" destId="{756D1E26-BF9F-4C6B-A06A-3118D3E36577}" srcOrd="1" destOrd="0" presId="urn:microsoft.com/office/officeart/2005/8/layout/bProcess4"/>
    <dgm:cxn modelId="{A67F5907-117B-43C1-9BEF-4C8ACCD27451}" type="presParOf" srcId="{CA48DCAB-5848-4D3D-8817-02D2B97292BC}" destId="{3AA2544A-6D77-437E-A0B1-239B306E2997}" srcOrd="7" destOrd="0" presId="urn:microsoft.com/office/officeart/2005/8/layout/bProcess4"/>
    <dgm:cxn modelId="{E49A038C-1374-4C99-8FAA-CF187F83DF45}" type="presParOf" srcId="{CA48DCAB-5848-4D3D-8817-02D2B97292BC}" destId="{B4E7D664-6E20-495A-80DF-B04BBF9DB589}" srcOrd="8" destOrd="0" presId="urn:microsoft.com/office/officeart/2005/8/layout/bProcess4"/>
    <dgm:cxn modelId="{66AE7B8E-904D-43D9-BA21-B4D1F672FC1F}" type="presParOf" srcId="{B4E7D664-6E20-495A-80DF-B04BBF9DB589}" destId="{590B590B-3BB7-4F68-9455-9BB8C5F03BA6}" srcOrd="0" destOrd="0" presId="urn:microsoft.com/office/officeart/2005/8/layout/bProcess4"/>
    <dgm:cxn modelId="{68EBB5EF-C471-46CA-B250-24967DF1224E}" type="presParOf" srcId="{B4E7D664-6E20-495A-80DF-B04BBF9DB589}" destId="{8A51B22E-474F-41E3-8334-B8FD1C6A21A0}" srcOrd="1" destOrd="0" presId="urn:microsoft.com/office/officeart/2005/8/layout/bProcess4"/>
    <dgm:cxn modelId="{FBA57955-BEFE-4509-ADAE-FE6E7BA16249}" type="presParOf" srcId="{CA48DCAB-5848-4D3D-8817-02D2B97292BC}" destId="{639D0242-8DEF-46A9-9C75-CDB035615E9E}" srcOrd="9" destOrd="0" presId="urn:microsoft.com/office/officeart/2005/8/layout/bProcess4"/>
    <dgm:cxn modelId="{9E9A715D-D25E-41AA-A19C-BDA3C0C92291}" type="presParOf" srcId="{CA48DCAB-5848-4D3D-8817-02D2B97292BC}" destId="{F8E5E664-B411-4A47-AFB8-48ACF428628A}" srcOrd="10" destOrd="0" presId="urn:microsoft.com/office/officeart/2005/8/layout/bProcess4"/>
    <dgm:cxn modelId="{56BA0CB5-5894-4AD5-B8A0-266C524DEC9B}" type="presParOf" srcId="{F8E5E664-B411-4A47-AFB8-48ACF428628A}" destId="{303DEF95-6166-431C-8F3C-484E235429F7}" srcOrd="0" destOrd="0" presId="urn:microsoft.com/office/officeart/2005/8/layout/bProcess4"/>
    <dgm:cxn modelId="{B814ACCF-A957-4910-AA24-7C270B54452D}" type="presParOf" srcId="{F8E5E664-B411-4A47-AFB8-48ACF428628A}" destId="{C5480468-AF8C-47FF-B70A-E0B283223099}" srcOrd="1" destOrd="0" presId="urn:microsoft.com/office/officeart/2005/8/layout/bProcess4"/>
    <dgm:cxn modelId="{E58BF71C-49B9-4655-9700-CFB17702C8E8}" type="presParOf" srcId="{CA48DCAB-5848-4D3D-8817-02D2B97292BC}" destId="{3C76F09B-7A9E-4059-9ACC-0A1B157E138B}" srcOrd="11" destOrd="0" presId="urn:microsoft.com/office/officeart/2005/8/layout/bProcess4"/>
    <dgm:cxn modelId="{0430E789-4EE8-41A7-BF75-71D89EE80BDE}" type="presParOf" srcId="{CA48DCAB-5848-4D3D-8817-02D2B97292BC}" destId="{A866D7B3-2B69-4E0E-BC4D-42C596DEFF85}" srcOrd="12" destOrd="0" presId="urn:microsoft.com/office/officeart/2005/8/layout/bProcess4"/>
    <dgm:cxn modelId="{91E35A99-04A2-4956-80A6-67D06BCA0C88}" type="presParOf" srcId="{A866D7B3-2B69-4E0E-BC4D-42C596DEFF85}" destId="{553776C7-5D21-498C-8FE2-C68EA1C54782}" srcOrd="0" destOrd="0" presId="urn:microsoft.com/office/officeart/2005/8/layout/bProcess4"/>
    <dgm:cxn modelId="{33EEF5DF-F843-4CB0-8463-2AD3B5C8FC42}" type="presParOf" srcId="{A866D7B3-2B69-4E0E-BC4D-42C596DEFF85}" destId="{9801FD73-1C82-4CF0-8453-8A00E40BDB6B}" srcOrd="1" destOrd="0" presId="urn:microsoft.com/office/officeart/2005/8/layout/bProcess4"/>
    <dgm:cxn modelId="{23DCA453-1E8C-4932-8517-657615C40582}" type="presParOf" srcId="{CA48DCAB-5848-4D3D-8817-02D2B97292BC}" destId="{C2D92BBC-7322-4D4A-8B00-AC90D04F401F}" srcOrd="13" destOrd="0" presId="urn:microsoft.com/office/officeart/2005/8/layout/bProcess4"/>
    <dgm:cxn modelId="{7F2AFBA1-1AE0-4E83-968F-6E486DD55948}" type="presParOf" srcId="{CA48DCAB-5848-4D3D-8817-02D2B97292BC}" destId="{A12E0873-EF2A-40DC-BACB-7584DAC73754}" srcOrd="14" destOrd="0" presId="urn:microsoft.com/office/officeart/2005/8/layout/bProcess4"/>
    <dgm:cxn modelId="{F7835704-3F9F-480D-9175-8BF12CCE80A1}" type="presParOf" srcId="{A12E0873-EF2A-40DC-BACB-7584DAC73754}" destId="{D282097B-BAA5-4F02-8B0B-CDEE67C10207}" srcOrd="0" destOrd="0" presId="urn:microsoft.com/office/officeart/2005/8/layout/bProcess4"/>
    <dgm:cxn modelId="{E9198E1C-8559-4F4B-972E-227E38B54718}" type="presParOf" srcId="{A12E0873-EF2A-40DC-BACB-7584DAC73754}" destId="{F3027443-AF94-40D4-A205-4747F27690A4}" srcOrd="1" destOrd="0" presId="urn:microsoft.com/office/officeart/2005/8/layout/bProcess4"/>
    <dgm:cxn modelId="{89ED2327-70A2-4A30-A64A-CE4B4752B6F9}" type="presParOf" srcId="{CA48DCAB-5848-4D3D-8817-02D2B97292BC}" destId="{B3DF5F64-A2A1-4471-B7E9-657473E2564C}" srcOrd="15" destOrd="0" presId="urn:microsoft.com/office/officeart/2005/8/layout/bProcess4"/>
    <dgm:cxn modelId="{80895F3C-7B99-4DD9-8930-78B0B8C67C6B}" type="presParOf" srcId="{CA48DCAB-5848-4D3D-8817-02D2B97292BC}" destId="{7D2B402D-F868-4B8C-9E6B-130ED24A3165}" srcOrd="16" destOrd="0" presId="urn:microsoft.com/office/officeart/2005/8/layout/bProcess4"/>
    <dgm:cxn modelId="{D93DD4EA-8616-4374-94C4-48BB74945DDA}" type="presParOf" srcId="{7D2B402D-F868-4B8C-9E6B-130ED24A3165}" destId="{C8B067B1-55A4-4A60-BEE1-F03F965294A3}" srcOrd="0" destOrd="0" presId="urn:microsoft.com/office/officeart/2005/8/layout/bProcess4"/>
    <dgm:cxn modelId="{950C46A2-061E-42DD-9E79-745E584142A0}" type="presParOf" srcId="{7D2B402D-F868-4B8C-9E6B-130ED24A3165}" destId="{F0DF9860-2F04-467C-8F67-8794C23E38E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80B59-E93B-4D25-9FD4-F680FCCBE80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EFB83-7670-4E88-A271-10DA9D6FD9F7}">
      <dsp:nvSpPr>
        <dsp:cNvPr id="0" name=""/>
        <dsp:cNvSpPr/>
      </dsp:nvSpPr>
      <dsp:spPr>
        <a:xfrm>
          <a:off x="0" y="249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Introduction</a:t>
          </a:r>
          <a:endParaRPr lang="en-US" sz="2100" kern="1200"/>
        </a:p>
      </dsp:txBody>
      <dsp:txXfrm>
        <a:off x="0" y="2492"/>
        <a:ext cx="6492875" cy="463674"/>
      </dsp:txXfrm>
    </dsp:sp>
    <dsp:sp modelId="{9F8DDF45-1D7D-4DD6-8277-ABD80004656F}">
      <dsp:nvSpPr>
        <dsp:cNvPr id="0" name=""/>
        <dsp:cNvSpPr/>
      </dsp:nvSpPr>
      <dsp:spPr>
        <a:xfrm>
          <a:off x="0" y="466166"/>
          <a:ext cx="6492875" cy="0"/>
        </a:xfrm>
        <a:prstGeom prst="line">
          <a:avLst/>
        </a:prstGeom>
        <a:solidFill>
          <a:schemeClr val="accent2">
            <a:hueOff val="-359396"/>
            <a:satOff val="2472"/>
            <a:lumOff val="274"/>
            <a:alphaOff val="0"/>
          </a:schemeClr>
        </a:solidFill>
        <a:ln w="15875" cap="rnd" cmpd="sng" algn="ctr">
          <a:solidFill>
            <a:schemeClr val="accent2">
              <a:hueOff val="-359396"/>
              <a:satOff val="2472"/>
              <a:lumOff val="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5EAF7-A58D-44BC-88C2-41FB8361EBE7}">
      <dsp:nvSpPr>
        <dsp:cNvPr id="0" name=""/>
        <dsp:cNvSpPr/>
      </dsp:nvSpPr>
      <dsp:spPr>
        <a:xfrm>
          <a:off x="0" y="466166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Objective and scope of this project</a:t>
          </a:r>
          <a:endParaRPr lang="en-US" sz="2100" kern="1200"/>
        </a:p>
      </dsp:txBody>
      <dsp:txXfrm>
        <a:off x="0" y="466166"/>
        <a:ext cx="6492875" cy="463674"/>
      </dsp:txXfrm>
    </dsp:sp>
    <dsp:sp modelId="{79A2DE7C-B1B7-471C-89FF-9CA521CAFF71}">
      <dsp:nvSpPr>
        <dsp:cNvPr id="0" name=""/>
        <dsp:cNvSpPr/>
      </dsp:nvSpPr>
      <dsp:spPr>
        <a:xfrm>
          <a:off x="0" y="929840"/>
          <a:ext cx="6492875" cy="0"/>
        </a:xfrm>
        <a:prstGeom prst="line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accent2">
              <a:hueOff val="-718792"/>
              <a:satOff val="4944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02B6B-D03C-49E0-B149-DDCB6BC9E7E8}">
      <dsp:nvSpPr>
        <dsp:cNvPr id="0" name=""/>
        <dsp:cNvSpPr/>
      </dsp:nvSpPr>
      <dsp:spPr>
        <a:xfrm>
          <a:off x="0" y="929840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Application Tools</a:t>
          </a:r>
          <a:endParaRPr lang="en-US" sz="2100" kern="1200"/>
        </a:p>
      </dsp:txBody>
      <dsp:txXfrm>
        <a:off x="0" y="929840"/>
        <a:ext cx="6492875" cy="463674"/>
      </dsp:txXfrm>
    </dsp:sp>
    <dsp:sp modelId="{A2C605AE-2C4A-4B5E-BCE3-D4A5DA1FED11}">
      <dsp:nvSpPr>
        <dsp:cNvPr id="0" name=""/>
        <dsp:cNvSpPr/>
      </dsp:nvSpPr>
      <dsp:spPr>
        <a:xfrm>
          <a:off x="0" y="1393514"/>
          <a:ext cx="6492875" cy="0"/>
        </a:xfrm>
        <a:prstGeom prst="line">
          <a:avLst/>
        </a:prstGeom>
        <a:solidFill>
          <a:schemeClr val="accent2">
            <a:hueOff val="-1078188"/>
            <a:satOff val="7417"/>
            <a:lumOff val="823"/>
            <a:alphaOff val="0"/>
          </a:schemeClr>
        </a:solidFill>
        <a:ln w="15875" cap="rnd" cmpd="sng" algn="ctr">
          <a:solidFill>
            <a:schemeClr val="accent2">
              <a:hueOff val="-1078188"/>
              <a:satOff val="7417"/>
              <a:lumOff val="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18A33-5C6C-4EB5-946A-B4D4F3D016B6}">
      <dsp:nvSpPr>
        <dsp:cNvPr id="0" name=""/>
        <dsp:cNvSpPr/>
      </dsp:nvSpPr>
      <dsp:spPr>
        <a:xfrm>
          <a:off x="0" y="1393514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Project Design</a:t>
          </a:r>
          <a:endParaRPr lang="en-US" sz="2100" kern="1200"/>
        </a:p>
      </dsp:txBody>
      <dsp:txXfrm>
        <a:off x="0" y="1393514"/>
        <a:ext cx="6492875" cy="463674"/>
      </dsp:txXfrm>
    </dsp:sp>
    <dsp:sp modelId="{F455B0DA-FA02-4025-B9EC-72F950D64703}">
      <dsp:nvSpPr>
        <dsp:cNvPr id="0" name=""/>
        <dsp:cNvSpPr/>
      </dsp:nvSpPr>
      <dsp:spPr>
        <a:xfrm>
          <a:off x="0" y="1857188"/>
          <a:ext cx="6492875" cy="0"/>
        </a:xfrm>
        <a:prstGeom prst="line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accent2">
              <a:hueOff val="-1437584"/>
              <a:satOff val="9889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5495B-A338-4F87-A5B8-F5F7FA439A91}">
      <dsp:nvSpPr>
        <dsp:cNvPr id="0" name=""/>
        <dsp:cNvSpPr/>
      </dsp:nvSpPr>
      <dsp:spPr>
        <a:xfrm>
          <a:off x="0" y="1857188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Flowchart</a:t>
          </a:r>
          <a:endParaRPr lang="en-US" sz="2100" kern="1200"/>
        </a:p>
      </dsp:txBody>
      <dsp:txXfrm>
        <a:off x="0" y="1857188"/>
        <a:ext cx="6492875" cy="463674"/>
      </dsp:txXfrm>
    </dsp:sp>
    <dsp:sp modelId="{A60B5CEB-75CA-406C-9828-779E4A59334C}">
      <dsp:nvSpPr>
        <dsp:cNvPr id="0" name=""/>
        <dsp:cNvSpPr/>
      </dsp:nvSpPr>
      <dsp:spPr>
        <a:xfrm>
          <a:off x="0" y="2320862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1B482-2B99-46F2-B882-B05B9E9A01EA}">
      <dsp:nvSpPr>
        <dsp:cNvPr id="0" name=""/>
        <dsp:cNvSpPr/>
      </dsp:nvSpPr>
      <dsp:spPr>
        <a:xfrm>
          <a:off x="0" y="232086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Testing and Validation</a:t>
          </a:r>
          <a:endParaRPr lang="en-US" sz="2100" kern="1200"/>
        </a:p>
      </dsp:txBody>
      <dsp:txXfrm>
        <a:off x="0" y="2320862"/>
        <a:ext cx="6492875" cy="463674"/>
      </dsp:txXfrm>
    </dsp:sp>
    <dsp:sp modelId="{BA9C375F-A036-412D-82BE-59D9626E2857}">
      <dsp:nvSpPr>
        <dsp:cNvPr id="0" name=""/>
        <dsp:cNvSpPr/>
      </dsp:nvSpPr>
      <dsp:spPr>
        <a:xfrm>
          <a:off x="0" y="2784537"/>
          <a:ext cx="6492875" cy="0"/>
        </a:xfrm>
        <a:prstGeom prst="line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accent2">
              <a:hueOff val="-2156377"/>
              <a:satOff val="14833"/>
              <a:lumOff val="1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A0418-66E0-4595-84EF-58685E8598A7}">
      <dsp:nvSpPr>
        <dsp:cNvPr id="0" name=""/>
        <dsp:cNvSpPr/>
      </dsp:nvSpPr>
      <dsp:spPr>
        <a:xfrm>
          <a:off x="0" y="2784537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Data Flow Diagrams</a:t>
          </a:r>
          <a:endParaRPr lang="en-US" sz="2100" kern="1200"/>
        </a:p>
      </dsp:txBody>
      <dsp:txXfrm>
        <a:off x="0" y="2784537"/>
        <a:ext cx="6492875" cy="463674"/>
      </dsp:txXfrm>
    </dsp:sp>
    <dsp:sp modelId="{2CBFF494-3164-431C-904A-D5740906D543}">
      <dsp:nvSpPr>
        <dsp:cNvPr id="0" name=""/>
        <dsp:cNvSpPr/>
      </dsp:nvSpPr>
      <dsp:spPr>
        <a:xfrm>
          <a:off x="0" y="3248211"/>
          <a:ext cx="6492875" cy="0"/>
        </a:xfrm>
        <a:prstGeom prst="line">
          <a:avLst/>
        </a:prstGeom>
        <a:solidFill>
          <a:schemeClr val="accent2">
            <a:hueOff val="-2515773"/>
            <a:satOff val="17305"/>
            <a:lumOff val="1921"/>
            <a:alphaOff val="0"/>
          </a:schemeClr>
        </a:solidFill>
        <a:ln w="15875" cap="rnd" cmpd="sng" algn="ctr">
          <a:solidFill>
            <a:schemeClr val="accent2">
              <a:hueOff val="-2515773"/>
              <a:satOff val="17305"/>
              <a:lumOff val="1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1E6EF-262F-43FA-8CD9-39D0E7CF662C}">
      <dsp:nvSpPr>
        <dsp:cNvPr id="0" name=""/>
        <dsp:cNvSpPr/>
      </dsp:nvSpPr>
      <dsp:spPr>
        <a:xfrm>
          <a:off x="0" y="3248211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Challenges Faced</a:t>
          </a:r>
          <a:endParaRPr lang="en-US" sz="2100" kern="1200"/>
        </a:p>
      </dsp:txBody>
      <dsp:txXfrm>
        <a:off x="0" y="3248211"/>
        <a:ext cx="6492875" cy="463674"/>
      </dsp:txXfrm>
    </dsp:sp>
    <dsp:sp modelId="{99E29B5E-77EA-4258-9E84-A521B370442D}">
      <dsp:nvSpPr>
        <dsp:cNvPr id="0" name=""/>
        <dsp:cNvSpPr/>
      </dsp:nvSpPr>
      <dsp:spPr>
        <a:xfrm>
          <a:off x="0" y="3711885"/>
          <a:ext cx="6492875" cy="0"/>
        </a:xfrm>
        <a:prstGeom prst="line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accent2">
              <a:hueOff val="-2875169"/>
              <a:satOff val="19778"/>
              <a:lumOff val="2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39A94-5F29-442F-820E-AF95F3FDD9F9}">
      <dsp:nvSpPr>
        <dsp:cNvPr id="0" name=""/>
        <dsp:cNvSpPr/>
      </dsp:nvSpPr>
      <dsp:spPr>
        <a:xfrm>
          <a:off x="0" y="3711885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Conclusion</a:t>
          </a:r>
          <a:endParaRPr lang="en-US" sz="2100" kern="1200"/>
        </a:p>
      </dsp:txBody>
      <dsp:txXfrm>
        <a:off x="0" y="3711885"/>
        <a:ext cx="6492875" cy="463674"/>
      </dsp:txXfrm>
    </dsp:sp>
    <dsp:sp modelId="{76E50ED3-9872-4CB2-8A77-D31BE39DBF8E}">
      <dsp:nvSpPr>
        <dsp:cNvPr id="0" name=""/>
        <dsp:cNvSpPr/>
      </dsp:nvSpPr>
      <dsp:spPr>
        <a:xfrm>
          <a:off x="0" y="4175559"/>
          <a:ext cx="6492875" cy="0"/>
        </a:xfrm>
        <a:prstGeom prst="line">
          <a:avLst/>
        </a:prstGeom>
        <a:solidFill>
          <a:schemeClr val="accent2">
            <a:hueOff val="-3234565"/>
            <a:satOff val="22250"/>
            <a:lumOff val="2470"/>
            <a:alphaOff val="0"/>
          </a:schemeClr>
        </a:solidFill>
        <a:ln w="15875" cap="rnd" cmpd="sng" algn="ctr">
          <a:solidFill>
            <a:schemeClr val="accent2">
              <a:hueOff val="-3234565"/>
              <a:satOff val="22250"/>
              <a:lumOff val="2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2F204-AE8F-42D2-9D97-7335A040A058}">
      <dsp:nvSpPr>
        <dsp:cNvPr id="0" name=""/>
        <dsp:cNvSpPr/>
      </dsp:nvSpPr>
      <dsp:spPr>
        <a:xfrm>
          <a:off x="0" y="4175559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Limitations</a:t>
          </a:r>
          <a:endParaRPr lang="en-US" sz="2100" kern="1200"/>
        </a:p>
      </dsp:txBody>
      <dsp:txXfrm>
        <a:off x="0" y="4175559"/>
        <a:ext cx="6492875" cy="463674"/>
      </dsp:txXfrm>
    </dsp:sp>
    <dsp:sp modelId="{6784AE2F-A70C-4539-8463-146D2EB17564}">
      <dsp:nvSpPr>
        <dsp:cNvPr id="0" name=""/>
        <dsp:cNvSpPr/>
      </dsp:nvSpPr>
      <dsp:spPr>
        <a:xfrm>
          <a:off x="0" y="4639233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92097-EEFE-4836-95EA-5561416A0BAA}">
      <dsp:nvSpPr>
        <dsp:cNvPr id="0" name=""/>
        <dsp:cNvSpPr/>
      </dsp:nvSpPr>
      <dsp:spPr>
        <a:xfrm>
          <a:off x="0" y="4639233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References </a:t>
          </a:r>
          <a:endParaRPr lang="en-US" sz="2100" kern="1200"/>
        </a:p>
      </dsp:txBody>
      <dsp:txXfrm>
        <a:off x="0" y="4639233"/>
        <a:ext cx="6492875" cy="463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02DBD-652C-4390-A59C-FCC5C08A01A4}">
      <dsp:nvSpPr>
        <dsp:cNvPr id="0" name=""/>
        <dsp:cNvSpPr/>
      </dsp:nvSpPr>
      <dsp:spPr>
        <a:xfrm>
          <a:off x="0" y="0"/>
          <a:ext cx="5194300" cy="11231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Objective</a:t>
          </a:r>
          <a:r>
            <a:rPr lang="en-US" sz="1600" b="0" i="0" kern="1200" baseline="0"/>
            <a:t>: To design an engaging and interactive arcade-style game that includes features like increasing difficulty, scoring, and game states.</a:t>
          </a:r>
          <a:endParaRPr lang="en-US" sz="1600" kern="1200"/>
        </a:p>
      </dsp:txBody>
      <dsp:txXfrm>
        <a:off x="32897" y="32897"/>
        <a:ext cx="3887383" cy="1057394"/>
      </dsp:txXfrm>
    </dsp:sp>
    <dsp:sp modelId="{97777113-C881-4EEB-8154-B55DEF3646B3}">
      <dsp:nvSpPr>
        <dsp:cNvPr id="0" name=""/>
        <dsp:cNvSpPr/>
      </dsp:nvSpPr>
      <dsp:spPr>
        <a:xfrm>
          <a:off x="435022" y="1327404"/>
          <a:ext cx="5194300" cy="11231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Scope</a:t>
          </a:r>
          <a:r>
            <a:rPr lang="en-US" sz="1600" b="0" i="0" kern="1200" baseline="0"/>
            <a:t>: Enhances programming and game development skills.</a:t>
          </a:r>
          <a:endParaRPr lang="en-US" sz="1600" kern="1200"/>
        </a:p>
      </dsp:txBody>
      <dsp:txXfrm>
        <a:off x="467919" y="1360301"/>
        <a:ext cx="3963411" cy="1057394"/>
      </dsp:txXfrm>
    </dsp:sp>
    <dsp:sp modelId="{984632FA-B425-48BD-90C4-1410162B2830}">
      <dsp:nvSpPr>
        <dsp:cNvPr id="0" name=""/>
        <dsp:cNvSpPr/>
      </dsp:nvSpPr>
      <dsp:spPr>
        <a:xfrm>
          <a:off x="863552" y="2654808"/>
          <a:ext cx="5194300" cy="11231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Demonstrates implementation of game logic, event handling, and multimedia in Python.</a:t>
          </a:r>
          <a:endParaRPr lang="en-US" sz="1600" kern="1200"/>
        </a:p>
      </dsp:txBody>
      <dsp:txXfrm>
        <a:off x="896449" y="2687705"/>
        <a:ext cx="3969904" cy="1057394"/>
      </dsp:txXfrm>
    </dsp:sp>
    <dsp:sp modelId="{96E92BB2-213E-4017-956B-091550E9A65B}">
      <dsp:nvSpPr>
        <dsp:cNvPr id="0" name=""/>
        <dsp:cNvSpPr/>
      </dsp:nvSpPr>
      <dsp:spPr>
        <a:xfrm>
          <a:off x="1298574" y="3982212"/>
          <a:ext cx="5194300" cy="11231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Serves as a foundational framework for creating more complex games.</a:t>
          </a:r>
          <a:endParaRPr lang="en-US" sz="1600" kern="1200"/>
        </a:p>
      </dsp:txBody>
      <dsp:txXfrm>
        <a:off x="1331471" y="4015109"/>
        <a:ext cx="3963411" cy="1057394"/>
      </dsp:txXfrm>
    </dsp:sp>
    <dsp:sp modelId="{DB6CA653-0433-4E96-8D4D-51D339175D63}">
      <dsp:nvSpPr>
        <dsp:cNvPr id="0" name=""/>
        <dsp:cNvSpPr/>
      </dsp:nvSpPr>
      <dsp:spPr>
        <a:xfrm>
          <a:off x="446422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28493" y="860259"/>
        <a:ext cx="401540" cy="549379"/>
      </dsp:txXfrm>
    </dsp:sp>
    <dsp:sp modelId="{60F22FD8-B911-440F-8D21-084896041522}">
      <dsp:nvSpPr>
        <dsp:cNvPr id="0" name=""/>
        <dsp:cNvSpPr/>
      </dsp:nvSpPr>
      <dsp:spPr>
        <a:xfrm>
          <a:off x="4899250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63516" y="2187663"/>
        <a:ext cx="401540" cy="549379"/>
      </dsp:txXfrm>
    </dsp:sp>
    <dsp:sp modelId="{D869320E-329F-4A07-B865-0A8BD5A23AE6}">
      <dsp:nvSpPr>
        <dsp:cNvPr id="0" name=""/>
        <dsp:cNvSpPr/>
      </dsp:nvSpPr>
      <dsp:spPr>
        <a:xfrm>
          <a:off x="5327780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492046" y="3515067"/>
        <a:ext cx="401540" cy="549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2B64F-FF4D-42B8-9045-CEB2C5A73AA3}">
      <dsp:nvSpPr>
        <dsp:cNvPr id="0" name=""/>
        <dsp:cNvSpPr/>
      </dsp:nvSpPr>
      <dsp:spPr>
        <a:xfrm>
          <a:off x="756850" y="345616"/>
          <a:ext cx="1254669" cy="1254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FB666-6FA5-42AC-ABC7-8D18A51F0CC2}">
      <dsp:nvSpPr>
        <dsp:cNvPr id="0" name=""/>
        <dsp:cNvSpPr/>
      </dsp:nvSpPr>
      <dsp:spPr>
        <a:xfrm>
          <a:off x="1024238" y="613004"/>
          <a:ext cx="719892" cy="719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77A65-A35B-4AC5-A0A0-B25CA8770A20}">
      <dsp:nvSpPr>
        <dsp:cNvPr id="0" name=""/>
        <dsp:cNvSpPr/>
      </dsp:nvSpPr>
      <dsp:spPr>
        <a:xfrm>
          <a:off x="355767" y="1991083"/>
          <a:ext cx="2056834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Player</a:t>
          </a:r>
          <a:r>
            <a:rPr lang="en-US" sz="1400" kern="1200" dirty="0"/>
            <a:t>: Controlled by keyboard input, fires bullets to destroy enemies.</a:t>
          </a:r>
        </a:p>
      </dsp:txBody>
      <dsp:txXfrm>
        <a:off x="355767" y="1991083"/>
        <a:ext cx="2056834" cy="787500"/>
      </dsp:txXfrm>
    </dsp:sp>
    <dsp:sp modelId="{FEF67E7E-3C26-4E2C-9459-E085AC1AD880}">
      <dsp:nvSpPr>
        <dsp:cNvPr id="0" name=""/>
        <dsp:cNvSpPr/>
      </dsp:nvSpPr>
      <dsp:spPr>
        <a:xfrm>
          <a:off x="3173630" y="345616"/>
          <a:ext cx="1254669" cy="1254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DA379-2795-45E6-87E1-29AFB28E9D15}">
      <dsp:nvSpPr>
        <dsp:cNvPr id="0" name=""/>
        <dsp:cNvSpPr/>
      </dsp:nvSpPr>
      <dsp:spPr>
        <a:xfrm>
          <a:off x="3441019" y="613004"/>
          <a:ext cx="719892" cy="719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1752B-4C78-4D34-A78B-C70E3506E41E}">
      <dsp:nvSpPr>
        <dsp:cNvPr id="0" name=""/>
        <dsp:cNvSpPr/>
      </dsp:nvSpPr>
      <dsp:spPr>
        <a:xfrm>
          <a:off x="2772548" y="1991083"/>
          <a:ext cx="2056834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Enemies</a:t>
          </a:r>
          <a:r>
            <a:rPr lang="en-US" sz="1400" kern="1200" dirty="0"/>
            <a:t>: Spawn randomly and move downward.</a:t>
          </a:r>
        </a:p>
      </dsp:txBody>
      <dsp:txXfrm>
        <a:off x="2772548" y="1991083"/>
        <a:ext cx="2056834" cy="787500"/>
      </dsp:txXfrm>
    </dsp:sp>
    <dsp:sp modelId="{F7C7D5E3-2DE7-46E4-BD92-39B6A4026A56}">
      <dsp:nvSpPr>
        <dsp:cNvPr id="0" name=""/>
        <dsp:cNvSpPr/>
      </dsp:nvSpPr>
      <dsp:spPr>
        <a:xfrm>
          <a:off x="5590411" y="345616"/>
          <a:ext cx="1254669" cy="1254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1C405-EA5B-4E4E-9517-E4EBD76A86E8}">
      <dsp:nvSpPr>
        <dsp:cNvPr id="0" name=""/>
        <dsp:cNvSpPr/>
      </dsp:nvSpPr>
      <dsp:spPr>
        <a:xfrm>
          <a:off x="5857800" y="613004"/>
          <a:ext cx="719892" cy="7198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64C0-D84D-44FC-9784-8A70848F6B9D}">
      <dsp:nvSpPr>
        <dsp:cNvPr id="0" name=""/>
        <dsp:cNvSpPr/>
      </dsp:nvSpPr>
      <dsp:spPr>
        <a:xfrm>
          <a:off x="5189329" y="1991083"/>
          <a:ext cx="2056834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Bullets</a:t>
          </a:r>
          <a:r>
            <a:rPr lang="en-US" sz="1400" kern="1200" dirty="0"/>
            <a:t>: Fired by the player to eliminate enemies.</a:t>
          </a:r>
        </a:p>
      </dsp:txBody>
      <dsp:txXfrm>
        <a:off x="5189329" y="1991083"/>
        <a:ext cx="2056834" cy="787500"/>
      </dsp:txXfrm>
    </dsp:sp>
    <dsp:sp modelId="{56604FD7-0BC7-46C2-9F48-D1F0673FB650}">
      <dsp:nvSpPr>
        <dsp:cNvPr id="0" name=""/>
        <dsp:cNvSpPr/>
      </dsp:nvSpPr>
      <dsp:spPr>
        <a:xfrm>
          <a:off x="8007192" y="345616"/>
          <a:ext cx="1254669" cy="1254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4F2EF-C090-4BC7-AA86-8CA0C5070F70}">
      <dsp:nvSpPr>
        <dsp:cNvPr id="0" name=""/>
        <dsp:cNvSpPr/>
      </dsp:nvSpPr>
      <dsp:spPr>
        <a:xfrm>
          <a:off x="8274581" y="613004"/>
          <a:ext cx="719892" cy="7198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E3181-3895-496A-A47E-497519429C22}">
      <dsp:nvSpPr>
        <dsp:cNvPr id="0" name=""/>
        <dsp:cNvSpPr/>
      </dsp:nvSpPr>
      <dsp:spPr>
        <a:xfrm>
          <a:off x="7606109" y="1991083"/>
          <a:ext cx="2056834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Game States</a:t>
          </a:r>
          <a:r>
            <a:rPr lang="en-US" sz="1400" kern="1200" dirty="0"/>
            <a:t>: Includes Start Screen, Pause Screen, Gameplay, and End Screen.</a:t>
          </a:r>
        </a:p>
      </dsp:txBody>
      <dsp:txXfrm>
        <a:off x="7606109" y="1991083"/>
        <a:ext cx="2056834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E0FA1-54B7-4DF9-9A5E-B6038D9C3D6C}">
      <dsp:nvSpPr>
        <dsp:cNvPr id="0" name=""/>
        <dsp:cNvSpPr/>
      </dsp:nvSpPr>
      <dsp:spPr>
        <a:xfrm rot="5400000">
          <a:off x="-297047" y="1538583"/>
          <a:ext cx="1319342" cy="159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65576-241C-4AA7-B07C-B8BC9431D297}">
      <dsp:nvSpPr>
        <dsp:cNvPr id="0" name=""/>
        <dsp:cNvSpPr/>
      </dsp:nvSpPr>
      <dsp:spPr>
        <a:xfrm>
          <a:off x="3265" y="691863"/>
          <a:ext cx="1772225" cy="10633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Testing Scenarios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34409" y="723007"/>
        <a:ext cx="1709937" cy="1001047"/>
      </dsp:txXfrm>
    </dsp:sp>
    <dsp:sp modelId="{CD7DD00F-7B1E-4029-BCAC-BE1A8571D04A}">
      <dsp:nvSpPr>
        <dsp:cNvPr id="0" name=""/>
        <dsp:cNvSpPr/>
      </dsp:nvSpPr>
      <dsp:spPr>
        <a:xfrm rot="5400000">
          <a:off x="-297047" y="2867752"/>
          <a:ext cx="1319342" cy="159500"/>
        </a:xfrm>
        <a:prstGeom prst="rect">
          <a:avLst/>
        </a:prstGeom>
        <a:solidFill>
          <a:schemeClr val="accent5">
            <a:hueOff val="-530803"/>
            <a:satOff val="523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68E13-D47F-43D7-AE06-68729056CF9C}">
      <dsp:nvSpPr>
        <dsp:cNvPr id="0" name=""/>
        <dsp:cNvSpPr/>
      </dsp:nvSpPr>
      <dsp:spPr>
        <a:xfrm>
          <a:off x="3265" y="2021032"/>
          <a:ext cx="1772225" cy="1063335"/>
        </a:xfrm>
        <a:prstGeom prst="roundRect">
          <a:avLst>
            <a:gd name="adj" fmla="val 10000"/>
          </a:avLst>
        </a:prstGeom>
        <a:solidFill>
          <a:schemeClr val="accent5">
            <a:hueOff val="-464453"/>
            <a:satOff val="457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Player can move left, right, and shoot bullets.</a:t>
          </a:r>
          <a:endParaRPr lang="en-US" sz="1500" kern="1200"/>
        </a:p>
      </dsp:txBody>
      <dsp:txXfrm>
        <a:off x="34409" y="2052176"/>
        <a:ext cx="1709937" cy="1001047"/>
      </dsp:txXfrm>
    </dsp:sp>
    <dsp:sp modelId="{B95F4A4B-BCEF-48DA-AE8A-A99609278971}">
      <dsp:nvSpPr>
        <dsp:cNvPr id="0" name=""/>
        <dsp:cNvSpPr/>
      </dsp:nvSpPr>
      <dsp:spPr>
        <a:xfrm>
          <a:off x="367536" y="3532336"/>
          <a:ext cx="2347233" cy="159500"/>
        </a:xfrm>
        <a:prstGeom prst="rect">
          <a:avLst/>
        </a:prstGeom>
        <a:solidFill>
          <a:schemeClr val="accent5">
            <a:hueOff val="-1061606"/>
            <a:satOff val="1045"/>
            <a:lumOff val="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2AEA5-7ADC-427D-B427-750C4C8382F5}">
      <dsp:nvSpPr>
        <dsp:cNvPr id="0" name=""/>
        <dsp:cNvSpPr/>
      </dsp:nvSpPr>
      <dsp:spPr>
        <a:xfrm>
          <a:off x="3265" y="3350201"/>
          <a:ext cx="1772225" cy="1063335"/>
        </a:xfrm>
        <a:prstGeom prst="roundRect">
          <a:avLst>
            <a:gd name="adj" fmla="val 10000"/>
          </a:avLst>
        </a:prstGeom>
        <a:solidFill>
          <a:schemeClr val="accent5">
            <a:hueOff val="-928905"/>
            <a:satOff val="914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Bullets eliminate enemies correctly.</a:t>
          </a:r>
          <a:endParaRPr lang="en-US" sz="1500" kern="1200"/>
        </a:p>
      </dsp:txBody>
      <dsp:txXfrm>
        <a:off x="34409" y="3381345"/>
        <a:ext cx="1709937" cy="1001047"/>
      </dsp:txXfrm>
    </dsp:sp>
    <dsp:sp modelId="{3AA2544A-6D77-437E-A0B1-239B306E2997}">
      <dsp:nvSpPr>
        <dsp:cNvPr id="0" name=""/>
        <dsp:cNvSpPr/>
      </dsp:nvSpPr>
      <dsp:spPr>
        <a:xfrm rot="16200000">
          <a:off x="2060011" y="2867752"/>
          <a:ext cx="1319342" cy="159500"/>
        </a:xfrm>
        <a:prstGeom prst="rect">
          <a:avLst/>
        </a:prstGeom>
        <a:solidFill>
          <a:schemeClr val="accent5">
            <a:hueOff val="-1592409"/>
            <a:satOff val="1568"/>
            <a:lumOff val="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D1E26-BF9F-4C6B-A06A-3118D3E36577}">
      <dsp:nvSpPr>
        <dsp:cNvPr id="0" name=""/>
        <dsp:cNvSpPr/>
      </dsp:nvSpPr>
      <dsp:spPr>
        <a:xfrm>
          <a:off x="2360324" y="3350201"/>
          <a:ext cx="1772225" cy="1063335"/>
        </a:xfrm>
        <a:prstGeom prst="roundRect">
          <a:avLst>
            <a:gd name="adj" fmla="val 10000"/>
          </a:avLst>
        </a:prstGeom>
        <a:solidFill>
          <a:schemeClr val="accent5">
            <a:hueOff val="-1393358"/>
            <a:satOff val="1372"/>
            <a:lumOff val="30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Enemies increase in speed with levels.</a:t>
          </a:r>
          <a:endParaRPr lang="en-US" sz="1500" kern="1200"/>
        </a:p>
      </dsp:txBody>
      <dsp:txXfrm>
        <a:off x="2391468" y="3381345"/>
        <a:ext cx="1709937" cy="1001047"/>
      </dsp:txXfrm>
    </dsp:sp>
    <dsp:sp modelId="{639D0242-8DEF-46A9-9C75-CDB035615E9E}">
      <dsp:nvSpPr>
        <dsp:cNvPr id="0" name=""/>
        <dsp:cNvSpPr/>
      </dsp:nvSpPr>
      <dsp:spPr>
        <a:xfrm rot="16200000">
          <a:off x="2060011" y="1538583"/>
          <a:ext cx="1319342" cy="159500"/>
        </a:xfrm>
        <a:prstGeom prst="rect">
          <a:avLst/>
        </a:prstGeom>
        <a:solidFill>
          <a:schemeClr val="accent5">
            <a:hueOff val="-2123213"/>
            <a:satOff val="2090"/>
            <a:lumOff val="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1B22E-474F-41E3-8334-B8FD1C6A21A0}">
      <dsp:nvSpPr>
        <dsp:cNvPr id="0" name=""/>
        <dsp:cNvSpPr/>
      </dsp:nvSpPr>
      <dsp:spPr>
        <a:xfrm>
          <a:off x="2360324" y="2021032"/>
          <a:ext cx="1772225" cy="1063335"/>
        </a:xfrm>
        <a:prstGeom prst="roundRect">
          <a:avLst>
            <a:gd name="adj" fmla="val 10000"/>
          </a:avLst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Game transitions between screens smoothly.</a:t>
          </a:r>
          <a:endParaRPr lang="en-US" sz="1500" kern="1200"/>
        </a:p>
      </dsp:txBody>
      <dsp:txXfrm>
        <a:off x="2391468" y="2052176"/>
        <a:ext cx="1709937" cy="1001047"/>
      </dsp:txXfrm>
    </dsp:sp>
    <dsp:sp modelId="{3C76F09B-7A9E-4059-9ACC-0A1B157E138B}">
      <dsp:nvSpPr>
        <dsp:cNvPr id="0" name=""/>
        <dsp:cNvSpPr/>
      </dsp:nvSpPr>
      <dsp:spPr>
        <a:xfrm>
          <a:off x="2724596" y="873999"/>
          <a:ext cx="2347233" cy="159500"/>
        </a:xfrm>
        <a:prstGeom prst="rect">
          <a:avLst/>
        </a:prstGeom>
        <a:solidFill>
          <a:schemeClr val="accent5">
            <a:hueOff val="-2654016"/>
            <a:satOff val="2613"/>
            <a:lumOff val="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80468-AF8C-47FF-B70A-E0B283223099}">
      <dsp:nvSpPr>
        <dsp:cNvPr id="0" name=""/>
        <dsp:cNvSpPr/>
      </dsp:nvSpPr>
      <dsp:spPr>
        <a:xfrm>
          <a:off x="2360324" y="691863"/>
          <a:ext cx="1772225" cy="1063335"/>
        </a:xfrm>
        <a:prstGeom prst="roundRect">
          <a:avLst>
            <a:gd name="adj" fmla="val 10000"/>
          </a:avLst>
        </a:prstGeom>
        <a:solidFill>
          <a:schemeClr val="accent5">
            <a:hueOff val="-2322264"/>
            <a:satOff val="2286"/>
            <a:lumOff val="51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Validation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2391468" y="723007"/>
        <a:ext cx="1709937" cy="1001047"/>
      </dsp:txXfrm>
    </dsp:sp>
    <dsp:sp modelId="{C2D92BBC-7322-4D4A-8B00-AC90D04F401F}">
      <dsp:nvSpPr>
        <dsp:cNvPr id="0" name=""/>
        <dsp:cNvSpPr/>
      </dsp:nvSpPr>
      <dsp:spPr>
        <a:xfrm rot="5400000">
          <a:off x="4417071" y="1538583"/>
          <a:ext cx="1319342" cy="159500"/>
        </a:xfrm>
        <a:prstGeom prst="rect">
          <a:avLst/>
        </a:prstGeom>
        <a:solidFill>
          <a:schemeClr val="accent5">
            <a:hueOff val="-3184819"/>
            <a:satOff val="3135"/>
            <a:lumOff val="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1FD73-1C82-4CF0-8453-8A00E40BDB6B}">
      <dsp:nvSpPr>
        <dsp:cNvPr id="0" name=""/>
        <dsp:cNvSpPr/>
      </dsp:nvSpPr>
      <dsp:spPr>
        <a:xfrm>
          <a:off x="4717384" y="691863"/>
          <a:ext cx="1772225" cy="1063335"/>
        </a:xfrm>
        <a:prstGeom prst="roundRect">
          <a:avLst>
            <a:gd name="adj" fmla="val 10000"/>
          </a:avLst>
        </a:prstGeom>
        <a:solidFill>
          <a:schemeClr val="accent5">
            <a:hueOff val="-2786716"/>
            <a:satOff val="2743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Verified score and level progression.</a:t>
          </a:r>
          <a:endParaRPr lang="en-US" sz="1500" kern="1200"/>
        </a:p>
      </dsp:txBody>
      <dsp:txXfrm>
        <a:off x="4748528" y="723007"/>
        <a:ext cx="1709937" cy="1001047"/>
      </dsp:txXfrm>
    </dsp:sp>
    <dsp:sp modelId="{B3DF5F64-A2A1-4471-B7E9-657473E2564C}">
      <dsp:nvSpPr>
        <dsp:cNvPr id="0" name=""/>
        <dsp:cNvSpPr/>
      </dsp:nvSpPr>
      <dsp:spPr>
        <a:xfrm rot="5400000">
          <a:off x="4417071" y="2867752"/>
          <a:ext cx="1319342" cy="159500"/>
        </a:xfrm>
        <a:prstGeom prst="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27443-AF94-40D4-A205-4747F27690A4}">
      <dsp:nvSpPr>
        <dsp:cNvPr id="0" name=""/>
        <dsp:cNvSpPr/>
      </dsp:nvSpPr>
      <dsp:spPr>
        <a:xfrm>
          <a:off x="4717384" y="2021032"/>
          <a:ext cx="1772225" cy="1063335"/>
        </a:xfrm>
        <a:prstGeom prst="roundRect">
          <a:avLst>
            <a:gd name="adj" fmla="val 10000"/>
          </a:avLst>
        </a:prstGeom>
        <a:solidFill>
          <a:schemeClr val="accent5">
            <a:hueOff val="-3251169"/>
            <a:satOff val="3201"/>
            <a:lumOff val="72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Ensured missed chances counter increments when enemies pass.</a:t>
          </a:r>
          <a:endParaRPr lang="en-US" sz="1500" kern="1200"/>
        </a:p>
      </dsp:txBody>
      <dsp:txXfrm>
        <a:off x="4748528" y="2052176"/>
        <a:ext cx="1709937" cy="1001047"/>
      </dsp:txXfrm>
    </dsp:sp>
    <dsp:sp modelId="{F0DF9860-2F04-467C-8F67-8794C23E38E1}">
      <dsp:nvSpPr>
        <dsp:cNvPr id="0" name=""/>
        <dsp:cNvSpPr/>
      </dsp:nvSpPr>
      <dsp:spPr>
        <a:xfrm>
          <a:off x="4717384" y="3350201"/>
          <a:ext cx="1772225" cy="1063335"/>
        </a:xfrm>
        <a:prstGeom prst="roundRect">
          <a:avLst>
            <a:gd name="adj" fmla="val 10000"/>
          </a:avLst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Audio files load and play as expected.</a:t>
          </a:r>
          <a:endParaRPr lang="en-US" sz="1500" kern="1200"/>
        </a:p>
      </dsp:txBody>
      <dsp:txXfrm>
        <a:off x="4748528" y="3381345"/>
        <a:ext cx="1709937" cy="1001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6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0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91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18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2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4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0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82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9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05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9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7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6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7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2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32D69B-4FBE-4906-92A5-0C7B0324CE0F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6F3D7C-8A67-4F2B-9736-A2E1EF24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4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picpedia.org/chalkboard/t/thank-you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64FD-4432-46AE-F756-EB3029CF0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773" y="2533707"/>
            <a:ext cx="9586451" cy="1761788"/>
          </a:xfrm>
        </p:spPr>
        <p:txBody>
          <a:bodyPr>
            <a:noAutofit/>
          </a:bodyPr>
          <a:lstStyle/>
          <a:p>
            <a:pPr algn="ctr"/>
            <a:r>
              <a:rPr lang="en-IN" sz="6600" dirty="0"/>
              <a:t>PYTHON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9E94B-9D8B-ED04-CBA0-BAC52E920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9624" y="4368449"/>
            <a:ext cx="6872747" cy="133718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Prepared &amp; presented by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/>
              <a:t>K</a:t>
            </a:r>
            <a:r>
              <a:rPr lang="en-IN" dirty="0">
                <a:solidFill>
                  <a:schemeClr val="tx1"/>
                </a:solidFill>
              </a:rPr>
              <a:t>. Vishnu Vardhan </a:t>
            </a:r>
            <a:r>
              <a:rPr lang="en-IN" dirty="0"/>
              <a:t>R</a:t>
            </a:r>
            <a:r>
              <a:rPr lang="en-IN" dirty="0">
                <a:solidFill>
                  <a:schemeClr val="tx1"/>
                </a:solidFill>
              </a:rPr>
              <a:t>eddy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12311975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4D5F-6039-7751-5D59-13064026A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197"/>
            <a:ext cx="4973934" cy="1761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1B3C92-AEBC-E694-D4F6-55E7DA3CE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596" y="0"/>
            <a:ext cx="231540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8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D479-82EC-1238-BF95-988832D9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9" y="-58369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Level 1: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EC2D3-E2A1-CA91-01B1-6936E5D180AA}"/>
              </a:ext>
            </a:extLst>
          </p:cNvPr>
          <p:cNvGrpSpPr>
            <a:grpSpLocks/>
          </p:cNvGrpSpPr>
          <p:nvPr/>
        </p:nvGrpSpPr>
        <p:grpSpPr bwMode="auto">
          <a:xfrm>
            <a:off x="575084" y="995514"/>
            <a:ext cx="11041832" cy="5374100"/>
            <a:chOff x="980" y="227"/>
            <a:chExt cx="9924" cy="5280"/>
          </a:xfrm>
        </p:grpSpPr>
        <p:pic>
          <p:nvPicPr>
            <p:cNvPr id="7171" name="Picture 3">
              <a:extLst>
                <a:ext uri="{FF2B5EF4-FFF2-40B4-BE49-F238E27FC236}">
                  <a16:creationId xmlns:a16="http://schemas.microsoft.com/office/drawing/2014/main" id="{77894A93-CAAA-2950-000F-1DE97BF0C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227"/>
              <a:ext cx="9924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BD7BAFA5-918B-118F-73B3-43AA6A26B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1" y="4864"/>
              <a:ext cx="27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15BD4AEA-4FD0-B005-982E-E677892BB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" y="4746"/>
              <a:ext cx="1184" cy="340"/>
            </a:xfrm>
            <a:custGeom>
              <a:avLst/>
              <a:gdLst>
                <a:gd name="T0" fmla="+- 0 10525 9418"/>
                <a:gd name="T1" fmla="*/ T0 w 1184"/>
                <a:gd name="T2" fmla="+- 0 5079 4747"/>
                <a:gd name="T3" fmla="*/ 5079 h 340"/>
                <a:gd name="T4" fmla="+- 0 10573 9418"/>
                <a:gd name="T5" fmla="*/ T4 w 1184"/>
                <a:gd name="T6" fmla="+- 0 5057 4747"/>
                <a:gd name="T7" fmla="*/ 5057 h 340"/>
                <a:gd name="T8" fmla="+- 0 10550 9418"/>
                <a:gd name="T9" fmla="*/ T8 w 1184"/>
                <a:gd name="T10" fmla="+- 0 4979 4747"/>
                <a:gd name="T11" fmla="*/ 4979 h 340"/>
                <a:gd name="T12" fmla="+- 0 10423 9418"/>
                <a:gd name="T13" fmla="*/ T12 w 1184"/>
                <a:gd name="T14" fmla="+- 0 4968 4747"/>
                <a:gd name="T15" fmla="*/ 4968 h 340"/>
                <a:gd name="T16" fmla="+- 0 10461 9418"/>
                <a:gd name="T17" fmla="*/ T16 w 1184"/>
                <a:gd name="T18" fmla="+- 0 4849 4747"/>
                <a:gd name="T19" fmla="*/ 4849 h 340"/>
                <a:gd name="T20" fmla="+- 0 10425 9418"/>
                <a:gd name="T21" fmla="*/ T20 w 1184"/>
                <a:gd name="T22" fmla="+- 0 4934 4747"/>
                <a:gd name="T23" fmla="*/ 4934 h 340"/>
                <a:gd name="T24" fmla="+- 0 10402 9418"/>
                <a:gd name="T25" fmla="*/ T24 w 1184"/>
                <a:gd name="T26" fmla="+- 0 4993 4747"/>
                <a:gd name="T27" fmla="*/ 4993 h 340"/>
                <a:gd name="T28" fmla="+- 0 10484 9418"/>
                <a:gd name="T29" fmla="*/ T28 w 1184"/>
                <a:gd name="T30" fmla="+- 0 4906 4747"/>
                <a:gd name="T31" fmla="*/ 4906 h 340"/>
                <a:gd name="T32" fmla="+- 0 10402 9418"/>
                <a:gd name="T33" fmla="*/ T32 w 1184"/>
                <a:gd name="T34" fmla="+- 0 4974 4747"/>
                <a:gd name="T35" fmla="*/ 4974 h 340"/>
                <a:gd name="T36" fmla="+- 0 10486 9418"/>
                <a:gd name="T37" fmla="*/ T36 w 1184"/>
                <a:gd name="T38" fmla="+- 0 4925 4747"/>
                <a:gd name="T39" fmla="*/ 4925 h 340"/>
                <a:gd name="T40" fmla="+- 0 10525 9418"/>
                <a:gd name="T41" fmla="*/ T40 w 1184"/>
                <a:gd name="T42" fmla="+- 0 4927 4747"/>
                <a:gd name="T43" fmla="*/ 4927 h 340"/>
                <a:gd name="T44" fmla="+- 0 10510 9418"/>
                <a:gd name="T45" fmla="*/ T44 w 1184"/>
                <a:gd name="T46" fmla="+- 0 4968 4747"/>
                <a:gd name="T47" fmla="*/ 4968 h 340"/>
                <a:gd name="T48" fmla="+- 0 10575 9418"/>
                <a:gd name="T49" fmla="*/ T48 w 1184"/>
                <a:gd name="T50" fmla="+- 0 4889 4747"/>
                <a:gd name="T51" fmla="*/ 4889 h 340"/>
                <a:gd name="T52" fmla="+- 0 10303 9418"/>
                <a:gd name="T53" fmla="*/ T52 w 1184"/>
                <a:gd name="T54" fmla="+- 0 4998 4747"/>
                <a:gd name="T55" fmla="*/ 4998 h 340"/>
                <a:gd name="T56" fmla="+- 0 10354 9418"/>
                <a:gd name="T57" fmla="*/ T56 w 1184"/>
                <a:gd name="T58" fmla="+- 0 4930 4747"/>
                <a:gd name="T59" fmla="*/ 4930 h 340"/>
                <a:gd name="T60" fmla="+- 0 10388 9418"/>
                <a:gd name="T61" fmla="*/ T60 w 1184"/>
                <a:gd name="T62" fmla="+- 0 4887 4747"/>
                <a:gd name="T63" fmla="*/ 4887 h 340"/>
                <a:gd name="T64" fmla="+- 0 10236 9418"/>
                <a:gd name="T65" fmla="*/ T64 w 1184"/>
                <a:gd name="T66" fmla="+- 0 4984 4747"/>
                <a:gd name="T67" fmla="*/ 4984 h 340"/>
                <a:gd name="T68" fmla="+- 0 10368 9418"/>
                <a:gd name="T69" fmla="*/ T68 w 1184"/>
                <a:gd name="T70" fmla="+- 0 4901 4747"/>
                <a:gd name="T71" fmla="*/ 4901 h 340"/>
                <a:gd name="T72" fmla="+- 0 10267 9418"/>
                <a:gd name="T73" fmla="*/ T72 w 1184"/>
                <a:gd name="T74" fmla="+- 0 4996 4747"/>
                <a:gd name="T75" fmla="*/ 4996 h 340"/>
                <a:gd name="T76" fmla="+- 0 10417 9418"/>
                <a:gd name="T77" fmla="*/ T76 w 1184"/>
                <a:gd name="T78" fmla="+- 0 4821 4747"/>
                <a:gd name="T79" fmla="*/ 4821 h 340"/>
                <a:gd name="T80" fmla="+- 0 10196 9418"/>
                <a:gd name="T81" fmla="*/ T80 w 1184"/>
                <a:gd name="T82" fmla="+- 0 4946 4747"/>
                <a:gd name="T83" fmla="*/ 4946 h 340"/>
                <a:gd name="T84" fmla="+- 0 10211 9418"/>
                <a:gd name="T85" fmla="*/ T84 w 1184"/>
                <a:gd name="T86" fmla="+- 0 4930 4747"/>
                <a:gd name="T87" fmla="*/ 4930 h 340"/>
                <a:gd name="T88" fmla="+- 0 10309 9418"/>
                <a:gd name="T89" fmla="*/ T88 w 1184"/>
                <a:gd name="T90" fmla="+- 0 4799 4747"/>
                <a:gd name="T91" fmla="*/ 4799 h 340"/>
                <a:gd name="T92" fmla="+- 0 10113 9418"/>
                <a:gd name="T93" fmla="*/ T92 w 1184"/>
                <a:gd name="T94" fmla="+- 0 4946 4747"/>
                <a:gd name="T95" fmla="*/ 4946 h 340"/>
                <a:gd name="T96" fmla="+- 0 10050 9418"/>
                <a:gd name="T97" fmla="*/ T96 w 1184"/>
                <a:gd name="T98" fmla="+- 0 4999 4747"/>
                <a:gd name="T99" fmla="*/ 4999 h 340"/>
                <a:gd name="T100" fmla="+- 0 9996 9418"/>
                <a:gd name="T101" fmla="*/ T100 w 1184"/>
                <a:gd name="T102" fmla="+- 0 4998 4747"/>
                <a:gd name="T103" fmla="*/ 4998 h 340"/>
                <a:gd name="T104" fmla="+- 0 10105 9418"/>
                <a:gd name="T105" fmla="*/ T104 w 1184"/>
                <a:gd name="T106" fmla="+- 0 4908 4747"/>
                <a:gd name="T107" fmla="*/ 4908 h 340"/>
                <a:gd name="T108" fmla="+- 0 10040 9418"/>
                <a:gd name="T109" fmla="*/ T108 w 1184"/>
                <a:gd name="T110" fmla="+- 0 4993 4747"/>
                <a:gd name="T111" fmla="*/ 4993 h 340"/>
                <a:gd name="T112" fmla="+- 0 9962 9418"/>
                <a:gd name="T113" fmla="*/ T112 w 1184"/>
                <a:gd name="T114" fmla="+- 0 5053 4747"/>
                <a:gd name="T115" fmla="*/ 5053 h 340"/>
                <a:gd name="T116" fmla="+- 0 10059 9418"/>
                <a:gd name="T117" fmla="*/ T116 w 1184"/>
                <a:gd name="T118" fmla="+- 0 4982 4747"/>
                <a:gd name="T119" fmla="*/ 4982 h 340"/>
                <a:gd name="T120" fmla="+- 0 10069 9418"/>
                <a:gd name="T121" fmla="*/ T120 w 1184"/>
                <a:gd name="T122" fmla="+- 0 4961 4747"/>
                <a:gd name="T123" fmla="*/ 4961 h 340"/>
                <a:gd name="T124" fmla="+- 0 10048 9418"/>
                <a:gd name="T125" fmla="*/ T124 w 1184"/>
                <a:gd name="T126" fmla="+- 0 4944 4747"/>
                <a:gd name="T127" fmla="*/ 4944 h 340"/>
                <a:gd name="T128" fmla="+- 0 10114 9418"/>
                <a:gd name="T129" fmla="*/ T128 w 1184"/>
                <a:gd name="T130" fmla="+- 0 4880 4747"/>
                <a:gd name="T131" fmla="*/ 4880 h 340"/>
                <a:gd name="T132" fmla="+- 0 9995 9418"/>
                <a:gd name="T133" fmla="*/ T132 w 1184"/>
                <a:gd name="T134" fmla="+- 0 4965 4747"/>
                <a:gd name="T135" fmla="*/ 4965 h 340"/>
                <a:gd name="T136" fmla="+- 0 9987 9418"/>
                <a:gd name="T137" fmla="*/ T136 w 1184"/>
                <a:gd name="T138" fmla="+- 0 4928 4747"/>
                <a:gd name="T139" fmla="*/ 4928 h 340"/>
                <a:gd name="T140" fmla="+- 0 10000 9418"/>
                <a:gd name="T141" fmla="*/ T140 w 1184"/>
                <a:gd name="T142" fmla="+- 0 4909 4747"/>
                <a:gd name="T143" fmla="*/ 4909 h 340"/>
                <a:gd name="T144" fmla="+- 0 9924 9418"/>
                <a:gd name="T145" fmla="*/ T144 w 1184"/>
                <a:gd name="T146" fmla="+- 0 4980 4747"/>
                <a:gd name="T147" fmla="*/ 4980 h 340"/>
                <a:gd name="T148" fmla="+- 0 9981 9418"/>
                <a:gd name="T149" fmla="*/ T148 w 1184"/>
                <a:gd name="T150" fmla="+- 0 4903 4747"/>
                <a:gd name="T151" fmla="*/ 4903 h 340"/>
                <a:gd name="T152" fmla="+- 0 9846 9418"/>
                <a:gd name="T153" fmla="*/ T152 w 1184"/>
                <a:gd name="T154" fmla="+- 0 4965 4747"/>
                <a:gd name="T155" fmla="*/ 4965 h 340"/>
                <a:gd name="T156" fmla="+- 0 9738 9418"/>
                <a:gd name="T157" fmla="*/ T156 w 1184"/>
                <a:gd name="T158" fmla="+- 0 5012 4747"/>
                <a:gd name="T159" fmla="*/ 5012 h 340"/>
                <a:gd name="T160" fmla="+- 0 9840 9418"/>
                <a:gd name="T161" fmla="*/ T160 w 1184"/>
                <a:gd name="T162" fmla="+- 0 4913 4747"/>
                <a:gd name="T163" fmla="*/ 4913 h 340"/>
                <a:gd name="T164" fmla="+- 0 9781 9418"/>
                <a:gd name="T165" fmla="*/ T164 w 1184"/>
                <a:gd name="T166" fmla="+- 0 4942 4747"/>
                <a:gd name="T167" fmla="*/ 4942 h 340"/>
                <a:gd name="T168" fmla="+- 0 9778 9418"/>
                <a:gd name="T169" fmla="*/ T168 w 1184"/>
                <a:gd name="T170" fmla="+- 0 4934 4747"/>
                <a:gd name="T171" fmla="*/ 4934 h 340"/>
                <a:gd name="T172" fmla="+- 0 9869 9418"/>
                <a:gd name="T173" fmla="*/ T172 w 1184"/>
                <a:gd name="T174" fmla="+- 0 4837 4747"/>
                <a:gd name="T175" fmla="*/ 4837 h 340"/>
                <a:gd name="T176" fmla="+- 0 9743 9418"/>
                <a:gd name="T177" fmla="*/ T176 w 1184"/>
                <a:gd name="T178" fmla="+- 0 4906 4747"/>
                <a:gd name="T179" fmla="*/ 4906 h 340"/>
                <a:gd name="T180" fmla="+- 0 9696 9418"/>
                <a:gd name="T181" fmla="*/ T180 w 1184"/>
                <a:gd name="T182" fmla="+- 0 4965 4747"/>
                <a:gd name="T183" fmla="*/ 4965 h 340"/>
                <a:gd name="T184" fmla="+- 0 9743 9418"/>
                <a:gd name="T185" fmla="*/ T184 w 1184"/>
                <a:gd name="T186" fmla="+- 0 4918 4747"/>
                <a:gd name="T187" fmla="*/ 4918 h 340"/>
                <a:gd name="T188" fmla="+- 0 9686 9418"/>
                <a:gd name="T189" fmla="*/ T188 w 1184"/>
                <a:gd name="T190" fmla="+- 0 4941 4747"/>
                <a:gd name="T191" fmla="*/ 4941 h 340"/>
                <a:gd name="T192" fmla="+- 0 9679 9418"/>
                <a:gd name="T193" fmla="*/ T192 w 1184"/>
                <a:gd name="T194" fmla="+- 0 4951 4747"/>
                <a:gd name="T195" fmla="*/ 4951 h 340"/>
                <a:gd name="T196" fmla="+- 0 9776 9418"/>
                <a:gd name="T197" fmla="*/ T196 w 1184"/>
                <a:gd name="T198" fmla="+- 0 4788 4747"/>
                <a:gd name="T199" fmla="*/ 4788 h 340"/>
                <a:gd name="T200" fmla="+- 0 9591 9418"/>
                <a:gd name="T201" fmla="*/ T200 w 1184"/>
                <a:gd name="T202" fmla="+- 0 4883 4747"/>
                <a:gd name="T203" fmla="*/ 4883 h 340"/>
                <a:gd name="T204" fmla="+- 0 9679 9418"/>
                <a:gd name="T205" fmla="*/ T204 w 1184"/>
                <a:gd name="T206" fmla="+- 0 4844 4747"/>
                <a:gd name="T207" fmla="*/ 4844 h 340"/>
                <a:gd name="T208" fmla="+- 0 9709 9418"/>
                <a:gd name="T209" fmla="*/ T208 w 1184"/>
                <a:gd name="T210" fmla="+- 0 4864 4747"/>
                <a:gd name="T211" fmla="*/ 4864 h 340"/>
                <a:gd name="T212" fmla="+- 0 9660 9418"/>
                <a:gd name="T213" fmla="*/ T212 w 1184"/>
                <a:gd name="T214" fmla="+- 0 4920 4747"/>
                <a:gd name="T215" fmla="*/ 4920 h 340"/>
                <a:gd name="T216" fmla="+- 0 9664 9418"/>
                <a:gd name="T217" fmla="*/ T216 w 1184"/>
                <a:gd name="T218" fmla="+- 0 4942 4747"/>
                <a:gd name="T219" fmla="*/ 4942 h 340"/>
                <a:gd name="T220" fmla="+- 0 9625 9418"/>
                <a:gd name="T221" fmla="*/ T220 w 1184"/>
                <a:gd name="T222" fmla="+- 0 4970 4747"/>
                <a:gd name="T223" fmla="*/ 4970 h 340"/>
                <a:gd name="T224" fmla="+- 0 9618 9418"/>
                <a:gd name="T225" fmla="*/ T224 w 1184"/>
                <a:gd name="T226" fmla="+- 0 4996 4747"/>
                <a:gd name="T227" fmla="*/ 4996 h 340"/>
                <a:gd name="T228" fmla="+- 0 9677 9418"/>
                <a:gd name="T229" fmla="*/ T228 w 1184"/>
                <a:gd name="T230" fmla="+- 0 5038 4747"/>
                <a:gd name="T231" fmla="*/ 5038 h 340"/>
                <a:gd name="T232" fmla="+- 0 9677 9418"/>
                <a:gd name="T233" fmla="*/ T232 w 1184"/>
                <a:gd name="T234" fmla="+- 0 5006 4747"/>
                <a:gd name="T235" fmla="*/ 5006 h 340"/>
                <a:gd name="T236" fmla="+- 0 9492 9418"/>
                <a:gd name="T237" fmla="*/ T236 w 1184"/>
                <a:gd name="T238" fmla="+- 0 4968 4747"/>
                <a:gd name="T239" fmla="*/ 4968 h 340"/>
                <a:gd name="T240" fmla="+- 0 9566 9418"/>
                <a:gd name="T241" fmla="*/ T240 w 1184"/>
                <a:gd name="T242" fmla="+- 0 4932 4747"/>
                <a:gd name="T243" fmla="*/ 4932 h 3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1184" h="340">
                  <a:moveTo>
                    <a:pt x="1183" y="198"/>
                  </a:moveTo>
                  <a:lnTo>
                    <a:pt x="1176" y="206"/>
                  </a:lnTo>
                  <a:lnTo>
                    <a:pt x="1155" y="235"/>
                  </a:lnTo>
                  <a:lnTo>
                    <a:pt x="1130" y="270"/>
                  </a:lnTo>
                  <a:lnTo>
                    <a:pt x="1113" y="298"/>
                  </a:lnTo>
                  <a:lnTo>
                    <a:pt x="1106" y="320"/>
                  </a:lnTo>
                  <a:lnTo>
                    <a:pt x="1107" y="332"/>
                  </a:lnTo>
                  <a:lnTo>
                    <a:pt x="1121" y="334"/>
                  </a:lnTo>
                  <a:lnTo>
                    <a:pt x="1138" y="330"/>
                  </a:lnTo>
                  <a:lnTo>
                    <a:pt x="1155" y="322"/>
                  </a:lnTo>
                  <a:lnTo>
                    <a:pt x="1166" y="313"/>
                  </a:lnTo>
                  <a:lnTo>
                    <a:pt x="1166" y="308"/>
                  </a:lnTo>
                  <a:lnTo>
                    <a:pt x="1163" y="306"/>
                  </a:lnTo>
                  <a:lnTo>
                    <a:pt x="1155" y="310"/>
                  </a:lnTo>
                  <a:lnTo>
                    <a:pt x="1147" y="313"/>
                  </a:lnTo>
                  <a:lnTo>
                    <a:pt x="1146" y="315"/>
                  </a:lnTo>
                  <a:lnTo>
                    <a:pt x="1144" y="313"/>
                  </a:lnTo>
                  <a:lnTo>
                    <a:pt x="1146" y="308"/>
                  </a:lnTo>
                  <a:lnTo>
                    <a:pt x="1149" y="301"/>
                  </a:lnTo>
                  <a:lnTo>
                    <a:pt x="1151" y="292"/>
                  </a:lnTo>
                  <a:lnTo>
                    <a:pt x="1132" y="232"/>
                  </a:lnTo>
                  <a:lnTo>
                    <a:pt x="1090" y="218"/>
                  </a:lnTo>
                  <a:lnTo>
                    <a:pt x="1062" y="221"/>
                  </a:lnTo>
                  <a:lnTo>
                    <a:pt x="1033" y="230"/>
                  </a:lnTo>
                  <a:lnTo>
                    <a:pt x="1008" y="240"/>
                  </a:lnTo>
                  <a:lnTo>
                    <a:pt x="995" y="247"/>
                  </a:lnTo>
                  <a:lnTo>
                    <a:pt x="991" y="244"/>
                  </a:lnTo>
                  <a:lnTo>
                    <a:pt x="1005" y="221"/>
                  </a:lnTo>
                  <a:lnTo>
                    <a:pt x="1039" y="173"/>
                  </a:lnTo>
                  <a:lnTo>
                    <a:pt x="1081" y="117"/>
                  </a:lnTo>
                  <a:lnTo>
                    <a:pt x="1121" y="64"/>
                  </a:lnTo>
                  <a:lnTo>
                    <a:pt x="1149" y="24"/>
                  </a:lnTo>
                  <a:lnTo>
                    <a:pt x="1153" y="12"/>
                  </a:lnTo>
                  <a:lnTo>
                    <a:pt x="1130" y="22"/>
                  </a:lnTo>
                  <a:lnTo>
                    <a:pt x="1043" y="102"/>
                  </a:lnTo>
                  <a:lnTo>
                    <a:pt x="993" y="152"/>
                  </a:lnTo>
                  <a:lnTo>
                    <a:pt x="936" y="220"/>
                  </a:lnTo>
                  <a:lnTo>
                    <a:pt x="929" y="232"/>
                  </a:lnTo>
                  <a:lnTo>
                    <a:pt x="932" y="233"/>
                  </a:lnTo>
                  <a:lnTo>
                    <a:pt x="950" y="228"/>
                  </a:lnTo>
                  <a:lnTo>
                    <a:pt x="976" y="209"/>
                  </a:lnTo>
                  <a:lnTo>
                    <a:pt x="1007" y="187"/>
                  </a:lnTo>
                  <a:lnTo>
                    <a:pt x="1031" y="169"/>
                  </a:lnTo>
                  <a:lnTo>
                    <a:pt x="1048" y="154"/>
                  </a:lnTo>
                  <a:lnTo>
                    <a:pt x="1056" y="150"/>
                  </a:lnTo>
                  <a:lnTo>
                    <a:pt x="1052" y="159"/>
                  </a:lnTo>
                  <a:lnTo>
                    <a:pt x="1039" y="176"/>
                  </a:lnTo>
                  <a:lnTo>
                    <a:pt x="1014" y="209"/>
                  </a:lnTo>
                  <a:lnTo>
                    <a:pt x="984" y="246"/>
                  </a:lnTo>
                  <a:lnTo>
                    <a:pt x="959" y="275"/>
                  </a:lnTo>
                  <a:lnTo>
                    <a:pt x="944" y="296"/>
                  </a:lnTo>
                  <a:lnTo>
                    <a:pt x="946" y="296"/>
                  </a:lnTo>
                  <a:lnTo>
                    <a:pt x="965" y="277"/>
                  </a:lnTo>
                  <a:lnTo>
                    <a:pt x="999" y="239"/>
                  </a:lnTo>
                  <a:lnTo>
                    <a:pt x="1035" y="197"/>
                  </a:lnTo>
                  <a:lnTo>
                    <a:pt x="1066" y="159"/>
                  </a:lnTo>
                  <a:lnTo>
                    <a:pt x="1083" y="135"/>
                  </a:lnTo>
                  <a:lnTo>
                    <a:pt x="1075" y="138"/>
                  </a:lnTo>
                  <a:lnTo>
                    <a:pt x="1024" y="178"/>
                  </a:lnTo>
                  <a:lnTo>
                    <a:pt x="961" y="235"/>
                  </a:lnTo>
                  <a:lnTo>
                    <a:pt x="938" y="259"/>
                  </a:lnTo>
                  <a:lnTo>
                    <a:pt x="955" y="247"/>
                  </a:lnTo>
                  <a:lnTo>
                    <a:pt x="984" y="227"/>
                  </a:lnTo>
                  <a:lnTo>
                    <a:pt x="1020" y="201"/>
                  </a:lnTo>
                  <a:lnTo>
                    <a:pt x="1056" y="171"/>
                  </a:lnTo>
                  <a:lnTo>
                    <a:pt x="1079" y="154"/>
                  </a:lnTo>
                  <a:lnTo>
                    <a:pt x="1090" y="147"/>
                  </a:lnTo>
                  <a:lnTo>
                    <a:pt x="1090" y="149"/>
                  </a:lnTo>
                  <a:lnTo>
                    <a:pt x="1081" y="161"/>
                  </a:lnTo>
                  <a:lnTo>
                    <a:pt x="1068" y="178"/>
                  </a:lnTo>
                  <a:lnTo>
                    <a:pt x="1056" y="194"/>
                  </a:lnTo>
                  <a:lnTo>
                    <a:pt x="1047" y="207"/>
                  </a:lnTo>
                  <a:lnTo>
                    <a:pt x="1045" y="216"/>
                  </a:lnTo>
                  <a:lnTo>
                    <a:pt x="1048" y="216"/>
                  </a:lnTo>
                  <a:lnTo>
                    <a:pt x="1064" y="207"/>
                  </a:lnTo>
                  <a:lnTo>
                    <a:pt x="1085" y="195"/>
                  </a:lnTo>
                  <a:lnTo>
                    <a:pt x="1107" y="180"/>
                  </a:lnTo>
                  <a:lnTo>
                    <a:pt x="1128" y="168"/>
                  </a:lnTo>
                  <a:lnTo>
                    <a:pt x="1136" y="162"/>
                  </a:lnTo>
                  <a:lnTo>
                    <a:pt x="1140" y="161"/>
                  </a:lnTo>
                  <a:lnTo>
                    <a:pt x="1136" y="168"/>
                  </a:lnTo>
                  <a:lnTo>
                    <a:pt x="1123" y="181"/>
                  </a:lnTo>
                  <a:lnTo>
                    <a:pt x="1107" y="201"/>
                  </a:lnTo>
                  <a:lnTo>
                    <a:pt x="1092" y="221"/>
                  </a:lnTo>
                  <a:lnTo>
                    <a:pt x="1081" y="233"/>
                  </a:lnTo>
                  <a:lnTo>
                    <a:pt x="1081" y="237"/>
                  </a:lnTo>
                  <a:lnTo>
                    <a:pt x="1092" y="227"/>
                  </a:lnTo>
                  <a:lnTo>
                    <a:pt x="1111" y="206"/>
                  </a:lnTo>
                  <a:lnTo>
                    <a:pt x="1134" y="181"/>
                  </a:lnTo>
                  <a:lnTo>
                    <a:pt x="1153" y="157"/>
                  </a:lnTo>
                  <a:lnTo>
                    <a:pt x="1157" y="142"/>
                  </a:lnTo>
                  <a:lnTo>
                    <a:pt x="1138" y="138"/>
                  </a:lnTo>
                  <a:lnTo>
                    <a:pt x="1045" y="171"/>
                  </a:lnTo>
                  <a:lnTo>
                    <a:pt x="986" y="201"/>
                  </a:lnTo>
                  <a:lnTo>
                    <a:pt x="896" y="251"/>
                  </a:lnTo>
                  <a:lnTo>
                    <a:pt x="879" y="261"/>
                  </a:lnTo>
                  <a:lnTo>
                    <a:pt x="873" y="263"/>
                  </a:lnTo>
                  <a:lnTo>
                    <a:pt x="885" y="251"/>
                  </a:lnTo>
                  <a:lnTo>
                    <a:pt x="919" y="221"/>
                  </a:lnTo>
                  <a:lnTo>
                    <a:pt x="959" y="190"/>
                  </a:lnTo>
                  <a:lnTo>
                    <a:pt x="999" y="157"/>
                  </a:lnTo>
                  <a:lnTo>
                    <a:pt x="1024" y="135"/>
                  </a:lnTo>
                  <a:lnTo>
                    <a:pt x="1018" y="135"/>
                  </a:lnTo>
                  <a:lnTo>
                    <a:pt x="984" y="154"/>
                  </a:lnTo>
                  <a:lnTo>
                    <a:pt x="936" y="183"/>
                  </a:lnTo>
                  <a:lnTo>
                    <a:pt x="885" y="218"/>
                  </a:lnTo>
                  <a:lnTo>
                    <a:pt x="839" y="251"/>
                  </a:lnTo>
                  <a:lnTo>
                    <a:pt x="813" y="268"/>
                  </a:lnTo>
                  <a:lnTo>
                    <a:pt x="805" y="275"/>
                  </a:lnTo>
                  <a:lnTo>
                    <a:pt x="828" y="258"/>
                  </a:lnTo>
                  <a:lnTo>
                    <a:pt x="894" y="202"/>
                  </a:lnTo>
                  <a:lnTo>
                    <a:pt x="970" y="140"/>
                  </a:lnTo>
                  <a:lnTo>
                    <a:pt x="1043" y="76"/>
                  </a:lnTo>
                  <a:lnTo>
                    <a:pt x="1090" y="32"/>
                  </a:lnTo>
                  <a:lnTo>
                    <a:pt x="1079" y="34"/>
                  </a:lnTo>
                  <a:lnTo>
                    <a:pt x="1026" y="72"/>
                  </a:lnTo>
                  <a:lnTo>
                    <a:pt x="953" y="128"/>
                  </a:lnTo>
                  <a:lnTo>
                    <a:pt x="877" y="187"/>
                  </a:lnTo>
                  <a:lnTo>
                    <a:pt x="818" y="237"/>
                  </a:lnTo>
                  <a:lnTo>
                    <a:pt x="795" y="256"/>
                  </a:lnTo>
                  <a:lnTo>
                    <a:pt x="801" y="256"/>
                  </a:lnTo>
                  <a:lnTo>
                    <a:pt x="826" y="239"/>
                  </a:lnTo>
                  <a:lnTo>
                    <a:pt x="866" y="211"/>
                  </a:lnTo>
                  <a:lnTo>
                    <a:pt x="908" y="183"/>
                  </a:lnTo>
                  <a:lnTo>
                    <a:pt x="936" y="162"/>
                  </a:lnTo>
                  <a:lnTo>
                    <a:pt x="950" y="154"/>
                  </a:lnTo>
                  <a:lnTo>
                    <a:pt x="948" y="156"/>
                  </a:lnTo>
                  <a:lnTo>
                    <a:pt x="932" y="168"/>
                  </a:lnTo>
                  <a:lnTo>
                    <a:pt x="913" y="185"/>
                  </a:lnTo>
                  <a:lnTo>
                    <a:pt x="891" y="206"/>
                  </a:lnTo>
                  <a:lnTo>
                    <a:pt x="870" y="228"/>
                  </a:lnTo>
                  <a:lnTo>
                    <a:pt x="856" y="242"/>
                  </a:lnTo>
                  <a:lnTo>
                    <a:pt x="849" y="249"/>
                  </a:lnTo>
                  <a:lnTo>
                    <a:pt x="858" y="242"/>
                  </a:lnTo>
                  <a:lnTo>
                    <a:pt x="898" y="206"/>
                  </a:lnTo>
                  <a:lnTo>
                    <a:pt x="950" y="159"/>
                  </a:lnTo>
                  <a:lnTo>
                    <a:pt x="1003" y="109"/>
                  </a:lnTo>
                  <a:lnTo>
                    <a:pt x="1045" y="67"/>
                  </a:lnTo>
                  <a:lnTo>
                    <a:pt x="1039" y="57"/>
                  </a:lnTo>
                  <a:lnTo>
                    <a:pt x="999" y="74"/>
                  </a:lnTo>
                  <a:lnTo>
                    <a:pt x="927" y="114"/>
                  </a:lnTo>
                  <a:lnTo>
                    <a:pt x="847" y="161"/>
                  </a:lnTo>
                  <a:lnTo>
                    <a:pt x="780" y="204"/>
                  </a:lnTo>
                  <a:lnTo>
                    <a:pt x="740" y="228"/>
                  </a:lnTo>
                  <a:lnTo>
                    <a:pt x="733" y="233"/>
                  </a:lnTo>
                  <a:lnTo>
                    <a:pt x="746" y="225"/>
                  </a:lnTo>
                  <a:lnTo>
                    <a:pt x="778" y="199"/>
                  </a:lnTo>
                  <a:lnTo>
                    <a:pt x="822" y="166"/>
                  </a:lnTo>
                  <a:lnTo>
                    <a:pt x="868" y="131"/>
                  </a:lnTo>
                  <a:lnTo>
                    <a:pt x="900" y="103"/>
                  </a:lnTo>
                  <a:lnTo>
                    <a:pt x="917" y="93"/>
                  </a:lnTo>
                  <a:lnTo>
                    <a:pt x="908" y="100"/>
                  </a:lnTo>
                  <a:lnTo>
                    <a:pt x="858" y="135"/>
                  </a:lnTo>
                  <a:lnTo>
                    <a:pt x="793" y="183"/>
                  </a:lnTo>
                  <a:lnTo>
                    <a:pt x="721" y="237"/>
                  </a:lnTo>
                  <a:lnTo>
                    <a:pt x="660" y="284"/>
                  </a:lnTo>
                  <a:lnTo>
                    <a:pt x="643" y="298"/>
                  </a:lnTo>
                  <a:lnTo>
                    <a:pt x="670" y="270"/>
                  </a:lnTo>
                  <a:lnTo>
                    <a:pt x="735" y="206"/>
                  </a:lnTo>
                  <a:lnTo>
                    <a:pt x="816" y="126"/>
                  </a:lnTo>
                  <a:lnTo>
                    <a:pt x="891" y="52"/>
                  </a:lnTo>
                  <a:lnTo>
                    <a:pt x="934" y="6"/>
                  </a:lnTo>
                  <a:lnTo>
                    <a:pt x="936" y="0"/>
                  </a:lnTo>
                  <a:lnTo>
                    <a:pt x="900" y="24"/>
                  </a:lnTo>
                  <a:lnTo>
                    <a:pt x="841" y="71"/>
                  </a:lnTo>
                  <a:lnTo>
                    <a:pt x="778" y="123"/>
                  </a:lnTo>
                  <a:lnTo>
                    <a:pt x="725" y="168"/>
                  </a:lnTo>
                  <a:lnTo>
                    <a:pt x="695" y="199"/>
                  </a:lnTo>
                  <a:lnTo>
                    <a:pt x="717" y="183"/>
                  </a:lnTo>
                  <a:lnTo>
                    <a:pt x="788" y="133"/>
                  </a:lnTo>
                  <a:lnTo>
                    <a:pt x="702" y="197"/>
                  </a:lnTo>
                  <a:lnTo>
                    <a:pt x="666" y="225"/>
                  </a:lnTo>
                  <a:lnTo>
                    <a:pt x="641" y="246"/>
                  </a:lnTo>
                  <a:lnTo>
                    <a:pt x="630" y="254"/>
                  </a:lnTo>
                  <a:lnTo>
                    <a:pt x="632" y="252"/>
                  </a:lnTo>
                  <a:lnTo>
                    <a:pt x="649" y="242"/>
                  </a:lnTo>
                  <a:lnTo>
                    <a:pt x="674" y="223"/>
                  </a:lnTo>
                  <a:lnTo>
                    <a:pt x="698" y="201"/>
                  </a:lnTo>
                  <a:lnTo>
                    <a:pt x="716" y="181"/>
                  </a:lnTo>
                  <a:lnTo>
                    <a:pt x="714" y="175"/>
                  </a:lnTo>
                  <a:lnTo>
                    <a:pt x="651" y="206"/>
                  </a:lnTo>
                  <a:lnTo>
                    <a:pt x="578" y="251"/>
                  </a:lnTo>
                  <a:lnTo>
                    <a:pt x="567" y="259"/>
                  </a:lnTo>
                  <a:lnTo>
                    <a:pt x="569" y="259"/>
                  </a:lnTo>
                  <a:lnTo>
                    <a:pt x="584" y="246"/>
                  </a:lnTo>
                  <a:lnTo>
                    <a:pt x="615" y="221"/>
                  </a:lnTo>
                  <a:lnTo>
                    <a:pt x="647" y="194"/>
                  </a:lnTo>
                  <a:lnTo>
                    <a:pt x="674" y="169"/>
                  </a:lnTo>
                  <a:lnTo>
                    <a:pt x="687" y="161"/>
                  </a:lnTo>
                  <a:lnTo>
                    <a:pt x="613" y="233"/>
                  </a:lnTo>
                  <a:lnTo>
                    <a:pt x="559" y="289"/>
                  </a:lnTo>
                  <a:lnTo>
                    <a:pt x="554" y="298"/>
                  </a:lnTo>
                  <a:lnTo>
                    <a:pt x="563" y="291"/>
                  </a:lnTo>
                  <a:lnTo>
                    <a:pt x="580" y="278"/>
                  </a:lnTo>
                  <a:lnTo>
                    <a:pt x="603" y="261"/>
                  </a:lnTo>
                  <a:lnTo>
                    <a:pt x="622" y="246"/>
                  </a:lnTo>
                  <a:lnTo>
                    <a:pt x="632" y="239"/>
                  </a:lnTo>
                  <a:lnTo>
                    <a:pt x="624" y="242"/>
                  </a:lnTo>
                  <a:lnTo>
                    <a:pt x="609" y="254"/>
                  </a:lnTo>
                  <a:lnTo>
                    <a:pt x="586" y="272"/>
                  </a:lnTo>
                  <a:lnTo>
                    <a:pt x="563" y="289"/>
                  </a:lnTo>
                  <a:lnTo>
                    <a:pt x="550" y="301"/>
                  </a:lnTo>
                  <a:lnTo>
                    <a:pt x="544" y="306"/>
                  </a:lnTo>
                  <a:lnTo>
                    <a:pt x="552" y="301"/>
                  </a:lnTo>
                  <a:lnTo>
                    <a:pt x="571" y="289"/>
                  </a:lnTo>
                  <a:lnTo>
                    <a:pt x="596" y="270"/>
                  </a:lnTo>
                  <a:lnTo>
                    <a:pt x="620" y="252"/>
                  </a:lnTo>
                  <a:lnTo>
                    <a:pt x="639" y="239"/>
                  </a:lnTo>
                  <a:lnTo>
                    <a:pt x="645" y="232"/>
                  </a:lnTo>
                  <a:lnTo>
                    <a:pt x="641" y="235"/>
                  </a:lnTo>
                  <a:lnTo>
                    <a:pt x="630" y="240"/>
                  </a:lnTo>
                  <a:lnTo>
                    <a:pt x="617" y="249"/>
                  </a:lnTo>
                  <a:lnTo>
                    <a:pt x="605" y="258"/>
                  </a:lnTo>
                  <a:lnTo>
                    <a:pt x="601" y="261"/>
                  </a:lnTo>
                  <a:lnTo>
                    <a:pt x="609" y="254"/>
                  </a:lnTo>
                  <a:lnTo>
                    <a:pt x="626" y="237"/>
                  </a:lnTo>
                  <a:lnTo>
                    <a:pt x="651" y="214"/>
                  </a:lnTo>
                  <a:lnTo>
                    <a:pt x="676" y="190"/>
                  </a:lnTo>
                  <a:lnTo>
                    <a:pt x="693" y="173"/>
                  </a:lnTo>
                  <a:lnTo>
                    <a:pt x="696" y="166"/>
                  </a:lnTo>
                  <a:lnTo>
                    <a:pt x="687" y="168"/>
                  </a:lnTo>
                  <a:lnTo>
                    <a:pt x="668" y="175"/>
                  </a:lnTo>
                  <a:lnTo>
                    <a:pt x="647" y="187"/>
                  </a:lnTo>
                  <a:lnTo>
                    <a:pt x="630" y="197"/>
                  </a:lnTo>
                  <a:lnTo>
                    <a:pt x="620" y="204"/>
                  </a:lnTo>
                  <a:lnTo>
                    <a:pt x="622" y="202"/>
                  </a:lnTo>
                  <a:lnTo>
                    <a:pt x="637" y="188"/>
                  </a:lnTo>
                  <a:lnTo>
                    <a:pt x="658" y="171"/>
                  </a:lnTo>
                  <a:lnTo>
                    <a:pt x="681" y="150"/>
                  </a:lnTo>
                  <a:lnTo>
                    <a:pt x="696" y="135"/>
                  </a:lnTo>
                  <a:lnTo>
                    <a:pt x="696" y="133"/>
                  </a:lnTo>
                  <a:lnTo>
                    <a:pt x="677" y="145"/>
                  </a:lnTo>
                  <a:lnTo>
                    <a:pt x="645" y="168"/>
                  </a:lnTo>
                  <a:lnTo>
                    <a:pt x="611" y="195"/>
                  </a:lnTo>
                  <a:lnTo>
                    <a:pt x="578" y="218"/>
                  </a:lnTo>
                  <a:lnTo>
                    <a:pt x="563" y="230"/>
                  </a:lnTo>
                  <a:lnTo>
                    <a:pt x="561" y="232"/>
                  </a:lnTo>
                  <a:lnTo>
                    <a:pt x="577" y="218"/>
                  </a:lnTo>
                  <a:lnTo>
                    <a:pt x="613" y="190"/>
                  </a:lnTo>
                  <a:lnTo>
                    <a:pt x="653" y="157"/>
                  </a:lnTo>
                  <a:lnTo>
                    <a:pt x="691" y="126"/>
                  </a:lnTo>
                  <a:lnTo>
                    <a:pt x="706" y="107"/>
                  </a:lnTo>
                  <a:lnTo>
                    <a:pt x="685" y="116"/>
                  </a:lnTo>
                  <a:lnTo>
                    <a:pt x="632" y="145"/>
                  </a:lnTo>
                  <a:lnTo>
                    <a:pt x="569" y="181"/>
                  </a:lnTo>
                  <a:lnTo>
                    <a:pt x="512" y="218"/>
                  </a:lnTo>
                  <a:lnTo>
                    <a:pt x="474" y="240"/>
                  </a:lnTo>
                  <a:lnTo>
                    <a:pt x="468" y="244"/>
                  </a:lnTo>
                  <a:lnTo>
                    <a:pt x="485" y="232"/>
                  </a:lnTo>
                  <a:lnTo>
                    <a:pt x="516" y="211"/>
                  </a:lnTo>
                  <a:lnTo>
                    <a:pt x="552" y="187"/>
                  </a:lnTo>
                  <a:lnTo>
                    <a:pt x="582" y="162"/>
                  </a:lnTo>
                  <a:lnTo>
                    <a:pt x="598" y="150"/>
                  </a:lnTo>
                  <a:lnTo>
                    <a:pt x="601" y="147"/>
                  </a:lnTo>
                  <a:lnTo>
                    <a:pt x="592" y="154"/>
                  </a:lnTo>
                  <a:lnTo>
                    <a:pt x="573" y="173"/>
                  </a:lnTo>
                  <a:lnTo>
                    <a:pt x="550" y="194"/>
                  </a:lnTo>
                  <a:lnTo>
                    <a:pt x="525" y="216"/>
                  </a:lnTo>
                  <a:lnTo>
                    <a:pt x="506" y="233"/>
                  </a:lnTo>
                  <a:lnTo>
                    <a:pt x="499" y="242"/>
                  </a:lnTo>
                  <a:lnTo>
                    <a:pt x="506" y="233"/>
                  </a:lnTo>
                  <a:lnTo>
                    <a:pt x="529" y="214"/>
                  </a:lnTo>
                  <a:lnTo>
                    <a:pt x="558" y="187"/>
                  </a:lnTo>
                  <a:lnTo>
                    <a:pt x="584" y="159"/>
                  </a:lnTo>
                  <a:lnTo>
                    <a:pt x="592" y="147"/>
                  </a:lnTo>
                  <a:lnTo>
                    <a:pt x="563" y="156"/>
                  </a:lnTo>
                  <a:lnTo>
                    <a:pt x="518" y="178"/>
                  </a:lnTo>
                  <a:lnTo>
                    <a:pt x="464" y="206"/>
                  </a:lnTo>
                  <a:lnTo>
                    <a:pt x="417" y="232"/>
                  </a:lnTo>
                  <a:lnTo>
                    <a:pt x="398" y="244"/>
                  </a:lnTo>
                  <a:lnTo>
                    <a:pt x="394" y="246"/>
                  </a:lnTo>
                  <a:lnTo>
                    <a:pt x="407" y="235"/>
                  </a:lnTo>
                  <a:lnTo>
                    <a:pt x="428" y="218"/>
                  </a:lnTo>
                  <a:lnTo>
                    <a:pt x="451" y="201"/>
                  </a:lnTo>
                  <a:lnTo>
                    <a:pt x="470" y="185"/>
                  </a:lnTo>
                  <a:lnTo>
                    <a:pt x="478" y="176"/>
                  </a:lnTo>
                  <a:lnTo>
                    <a:pt x="472" y="178"/>
                  </a:lnTo>
                  <a:lnTo>
                    <a:pt x="411" y="207"/>
                  </a:lnTo>
                  <a:lnTo>
                    <a:pt x="335" y="252"/>
                  </a:lnTo>
                  <a:lnTo>
                    <a:pt x="320" y="265"/>
                  </a:lnTo>
                  <a:lnTo>
                    <a:pt x="323" y="259"/>
                  </a:lnTo>
                  <a:lnTo>
                    <a:pt x="350" y="239"/>
                  </a:lnTo>
                  <a:lnTo>
                    <a:pt x="386" y="211"/>
                  </a:lnTo>
                  <a:lnTo>
                    <a:pt x="421" y="181"/>
                  </a:lnTo>
                  <a:lnTo>
                    <a:pt x="441" y="162"/>
                  </a:lnTo>
                  <a:lnTo>
                    <a:pt x="440" y="159"/>
                  </a:lnTo>
                  <a:lnTo>
                    <a:pt x="422" y="166"/>
                  </a:lnTo>
                  <a:lnTo>
                    <a:pt x="396" y="180"/>
                  </a:lnTo>
                  <a:lnTo>
                    <a:pt x="371" y="194"/>
                  </a:lnTo>
                  <a:lnTo>
                    <a:pt x="350" y="207"/>
                  </a:lnTo>
                  <a:lnTo>
                    <a:pt x="339" y="214"/>
                  </a:lnTo>
                  <a:lnTo>
                    <a:pt x="341" y="213"/>
                  </a:lnTo>
                  <a:lnTo>
                    <a:pt x="348" y="207"/>
                  </a:lnTo>
                  <a:lnTo>
                    <a:pt x="363" y="195"/>
                  </a:lnTo>
                  <a:lnTo>
                    <a:pt x="384" y="180"/>
                  </a:lnTo>
                  <a:lnTo>
                    <a:pt x="400" y="168"/>
                  </a:lnTo>
                  <a:lnTo>
                    <a:pt x="405" y="161"/>
                  </a:lnTo>
                  <a:lnTo>
                    <a:pt x="405" y="159"/>
                  </a:lnTo>
                  <a:lnTo>
                    <a:pt x="390" y="166"/>
                  </a:lnTo>
                  <a:lnTo>
                    <a:pt x="373" y="176"/>
                  </a:lnTo>
                  <a:lnTo>
                    <a:pt x="360" y="187"/>
                  </a:lnTo>
                  <a:lnTo>
                    <a:pt x="348" y="194"/>
                  </a:lnTo>
                  <a:lnTo>
                    <a:pt x="352" y="192"/>
                  </a:lnTo>
                  <a:lnTo>
                    <a:pt x="371" y="173"/>
                  </a:lnTo>
                  <a:lnTo>
                    <a:pt x="398" y="147"/>
                  </a:lnTo>
                  <a:lnTo>
                    <a:pt x="428" y="119"/>
                  </a:lnTo>
                  <a:lnTo>
                    <a:pt x="451" y="95"/>
                  </a:lnTo>
                  <a:lnTo>
                    <a:pt x="451" y="90"/>
                  </a:lnTo>
                  <a:lnTo>
                    <a:pt x="384" y="126"/>
                  </a:lnTo>
                  <a:lnTo>
                    <a:pt x="308" y="176"/>
                  </a:lnTo>
                  <a:lnTo>
                    <a:pt x="293" y="188"/>
                  </a:lnTo>
                  <a:lnTo>
                    <a:pt x="299" y="183"/>
                  </a:lnTo>
                  <a:lnTo>
                    <a:pt x="308" y="175"/>
                  </a:lnTo>
                  <a:lnTo>
                    <a:pt x="318" y="166"/>
                  </a:lnTo>
                  <a:lnTo>
                    <a:pt x="325" y="159"/>
                  </a:lnTo>
                  <a:lnTo>
                    <a:pt x="329" y="157"/>
                  </a:lnTo>
                  <a:lnTo>
                    <a:pt x="327" y="159"/>
                  </a:lnTo>
                  <a:lnTo>
                    <a:pt x="322" y="164"/>
                  </a:lnTo>
                  <a:lnTo>
                    <a:pt x="312" y="176"/>
                  </a:lnTo>
                  <a:lnTo>
                    <a:pt x="299" y="190"/>
                  </a:lnTo>
                  <a:lnTo>
                    <a:pt x="287" y="204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78" y="221"/>
                  </a:lnTo>
                  <a:lnTo>
                    <a:pt x="289" y="211"/>
                  </a:lnTo>
                  <a:lnTo>
                    <a:pt x="305" y="194"/>
                  </a:lnTo>
                  <a:lnTo>
                    <a:pt x="322" y="178"/>
                  </a:lnTo>
                  <a:lnTo>
                    <a:pt x="329" y="169"/>
                  </a:lnTo>
                  <a:lnTo>
                    <a:pt x="325" y="171"/>
                  </a:lnTo>
                  <a:lnTo>
                    <a:pt x="310" y="178"/>
                  </a:lnTo>
                  <a:lnTo>
                    <a:pt x="289" y="188"/>
                  </a:lnTo>
                  <a:lnTo>
                    <a:pt x="268" y="201"/>
                  </a:lnTo>
                  <a:lnTo>
                    <a:pt x="257" y="206"/>
                  </a:lnTo>
                  <a:lnTo>
                    <a:pt x="253" y="207"/>
                  </a:lnTo>
                  <a:lnTo>
                    <a:pt x="259" y="202"/>
                  </a:lnTo>
                  <a:lnTo>
                    <a:pt x="268" y="194"/>
                  </a:lnTo>
                  <a:lnTo>
                    <a:pt x="280" y="183"/>
                  </a:lnTo>
                  <a:lnTo>
                    <a:pt x="291" y="175"/>
                  </a:lnTo>
                  <a:lnTo>
                    <a:pt x="293" y="173"/>
                  </a:lnTo>
                  <a:lnTo>
                    <a:pt x="289" y="176"/>
                  </a:lnTo>
                  <a:lnTo>
                    <a:pt x="280" y="185"/>
                  </a:lnTo>
                  <a:lnTo>
                    <a:pt x="268" y="195"/>
                  </a:lnTo>
                  <a:lnTo>
                    <a:pt x="261" y="204"/>
                  </a:lnTo>
                  <a:lnTo>
                    <a:pt x="259" y="206"/>
                  </a:lnTo>
                  <a:lnTo>
                    <a:pt x="276" y="181"/>
                  </a:lnTo>
                  <a:lnTo>
                    <a:pt x="310" y="140"/>
                  </a:lnTo>
                  <a:lnTo>
                    <a:pt x="350" y="91"/>
                  </a:lnTo>
                  <a:lnTo>
                    <a:pt x="390" y="41"/>
                  </a:lnTo>
                  <a:lnTo>
                    <a:pt x="402" y="20"/>
                  </a:lnTo>
                  <a:lnTo>
                    <a:pt x="358" y="41"/>
                  </a:lnTo>
                  <a:lnTo>
                    <a:pt x="287" y="79"/>
                  </a:lnTo>
                  <a:lnTo>
                    <a:pt x="209" y="128"/>
                  </a:lnTo>
                  <a:lnTo>
                    <a:pt x="139" y="173"/>
                  </a:lnTo>
                  <a:lnTo>
                    <a:pt x="110" y="188"/>
                  </a:lnTo>
                  <a:lnTo>
                    <a:pt x="116" y="183"/>
                  </a:lnTo>
                  <a:lnTo>
                    <a:pt x="139" y="162"/>
                  </a:lnTo>
                  <a:lnTo>
                    <a:pt x="173" y="136"/>
                  </a:lnTo>
                  <a:lnTo>
                    <a:pt x="211" y="107"/>
                  </a:lnTo>
                  <a:lnTo>
                    <a:pt x="238" y="86"/>
                  </a:lnTo>
                  <a:lnTo>
                    <a:pt x="255" y="74"/>
                  </a:lnTo>
                  <a:lnTo>
                    <a:pt x="265" y="67"/>
                  </a:lnTo>
                  <a:lnTo>
                    <a:pt x="268" y="69"/>
                  </a:lnTo>
                  <a:lnTo>
                    <a:pt x="266" y="81"/>
                  </a:lnTo>
                  <a:lnTo>
                    <a:pt x="261" y="97"/>
                  </a:lnTo>
                  <a:lnTo>
                    <a:pt x="253" y="114"/>
                  </a:lnTo>
                  <a:lnTo>
                    <a:pt x="246" y="131"/>
                  </a:lnTo>
                  <a:lnTo>
                    <a:pt x="246" y="138"/>
                  </a:lnTo>
                  <a:lnTo>
                    <a:pt x="253" y="140"/>
                  </a:lnTo>
                  <a:lnTo>
                    <a:pt x="265" y="135"/>
                  </a:lnTo>
                  <a:lnTo>
                    <a:pt x="280" y="126"/>
                  </a:lnTo>
                  <a:lnTo>
                    <a:pt x="291" y="117"/>
                  </a:lnTo>
                  <a:lnTo>
                    <a:pt x="295" y="112"/>
                  </a:lnTo>
                  <a:lnTo>
                    <a:pt x="293" y="114"/>
                  </a:lnTo>
                  <a:lnTo>
                    <a:pt x="284" y="123"/>
                  </a:lnTo>
                  <a:lnTo>
                    <a:pt x="268" y="136"/>
                  </a:lnTo>
                  <a:lnTo>
                    <a:pt x="255" y="150"/>
                  </a:lnTo>
                  <a:lnTo>
                    <a:pt x="246" y="164"/>
                  </a:lnTo>
                  <a:lnTo>
                    <a:pt x="242" y="173"/>
                  </a:lnTo>
                  <a:lnTo>
                    <a:pt x="246" y="176"/>
                  </a:lnTo>
                  <a:lnTo>
                    <a:pt x="251" y="178"/>
                  </a:lnTo>
                  <a:lnTo>
                    <a:pt x="259" y="175"/>
                  </a:lnTo>
                  <a:lnTo>
                    <a:pt x="265" y="173"/>
                  </a:lnTo>
                  <a:lnTo>
                    <a:pt x="268" y="173"/>
                  </a:lnTo>
                  <a:lnTo>
                    <a:pt x="261" y="181"/>
                  </a:lnTo>
                  <a:lnTo>
                    <a:pt x="246" y="195"/>
                  </a:lnTo>
                  <a:lnTo>
                    <a:pt x="225" y="213"/>
                  </a:lnTo>
                  <a:lnTo>
                    <a:pt x="202" y="230"/>
                  </a:lnTo>
                  <a:lnTo>
                    <a:pt x="190" y="240"/>
                  </a:lnTo>
                  <a:lnTo>
                    <a:pt x="187" y="246"/>
                  </a:lnTo>
                  <a:lnTo>
                    <a:pt x="190" y="242"/>
                  </a:lnTo>
                  <a:lnTo>
                    <a:pt x="200" y="233"/>
                  </a:lnTo>
                  <a:lnTo>
                    <a:pt x="207" y="223"/>
                  </a:lnTo>
                  <a:lnTo>
                    <a:pt x="211" y="216"/>
                  </a:lnTo>
                  <a:lnTo>
                    <a:pt x="206" y="216"/>
                  </a:lnTo>
                  <a:lnTo>
                    <a:pt x="192" y="221"/>
                  </a:lnTo>
                  <a:lnTo>
                    <a:pt x="177" y="232"/>
                  </a:lnTo>
                  <a:lnTo>
                    <a:pt x="171" y="240"/>
                  </a:lnTo>
                  <a:lnTo>
                    <a:pt x="179" y="246"/>
                  </a:lnTo>
                  <a:lnTo>
                    <a:pt x="200" y="249"/>
                  </a:lnTo>
                  <a:lnTo>
                    <a:pt x="251" y="249"/>
                  </a:lnTo>
                  <a:lnTo>
                    <a:pt x="270" y="252"/>
                  </a:lnTo>
                  <a:lnTo>
                    <a:pt x="234" y="325"/>
                  </a:lnTo>
                  <a:lnTo>
                    <a:pt x="219" y="339"/>
                  </a:lnTo>
                  <a:lnTo>
                    <a:pt x="228" y="327"/>
                  </a:lnTo>
                  <a:lnTo>
                    <a:pt x="244" y="310"/>
                  </a:lnTo>
                  <a:lnTo>
                    <a:pt x="259" y="291"/>
                  </a:lnTo>
                  <a:lnTo>
                    <a:pt x="268" y="277"/>
                  </a:lnTo>
                  <a:lnTo>
                    <a:pt x="268" y="272"/>
                  </a:lnTo>
                  <a:lnTo>
                    <a:pt x="265" y="270"/>
                  </a:lnTo>
                  <a:lnTo>
                    <a:pt x="261" y="270"/>
                  </a:lnTo>
                  <a:lnTo>
                    <a:pt x="257" y="268"/>
                  </a:lnTo>
                  <a:lnTo>
                    <a:pt x="255" y="265"/>
                  </a:lnTo>
                  <a:lnTo>
                    <a:pt x="259" y="259"/>
                  </a:lnTo>
                  <a:lnTo>
                    <a:pt x="268" y="247"/>
                  </a:lnTo>
                  <a:lnTo>
                    <a:pt x="280" y="232"/>
                  </a:lnTo>
                  <a:lnTo>
                    <a:pt x="285" y="216"/>
                  </a:lnTo>
                  <a:lnTo>
                    <a:pt x="266" y="202"/>
                  </a:lnTo>
                  <a:lnTo>
                    <a:pt x="215" y="201"/>
                  </a:lnTo>
                  <a:lnTo>
                    <a:pt x="145" y="209"/>
                  </a:lnTo>
                  <a:lnTo>
                    <a:pt x="74" y="221"/>
                  </a:lnTo>
                  <a:lnTo>
                    <a:pt x="23" y="235"/>
                  </a:lnTo>
                  <a:lnTo>
                    <a:pt x="0" y="240"/>
                  </a:lnTo>
                  <a:lnTo>
                    <a:pt x="78" y="187"/>
                  </a:lnTo>
                  <a:lnTo>
                    <a:pt x="135" y="159"/>
                  </a:lnTo>
                  <a:lnTo>
                    <a:pt x="145" y="159"/>
                  </a:lnTo>
                  <a:lnTo>
                    <a:pt x="148" y="164"/>
                  </a:lnTo>
                  <a:lnTo>
                    <a:pt x="148" y="185"/>
                  </a:lnTo>
                  <a:lnTo>
                    <a:pt x="150" y="195"/>
                  </a:lnTo>
                  <a:lnTo>
                    <a:pt x="162" y="204"/>
                  </a:lnTo>
                  <a:lnTo>
                    <a:pt x="183" y="211"/>
                  </a:lnTo>
                  <a:lnTo>
                    <a:pt x="221" y="216"/>
                  </a:lnTo>
                  <a:lnTo>
                    <a:pt x="263" y="220"/>
                  </a:lnTo>
                  <a:lnTo>
                    <a:pt x="312" y="221"/>
                  </a:lnTo>
                </a:path>
              </a:pathLst>
            </a:custGeom>
            <a:noFill/>
            <a:ln w="4265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D0066E7C-D988-7E1C-E98D-F54279BE7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" y="4941"/>
              <a:ext cx="993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defTabSz="969264" eaLnBrk="0" fontAlgn="base" hangingPunct="0">
                <a:lnSpc>
                  <a:spcPct val="44000"/>
                </a:lnSpc>
                <a:spcBef>
                  <a:spcPct val="0"/>
                </a:spcBef>
                <a:spcAft>
                  <a:spcPts val="848"/>
                </a:spcAft>
              </a:pPr>
              <a:r>
                <a:rPr lang="en-IN" altLang="en-US" sz="530" kern="1200">
                  <a:solidFill>
                    <a:srgbClr val="FFFFFF"/>
                  </a:solidFill>
                  <a:latin typeface="Arial MT"/>
                  <a:ea typeface="+mn-ea"/>
                  <a:cs typeface="+mn-cs"/>
                </a:rPr>
                <a:t>Vishnu vardhan reddy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35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81D8-D3E4-5EBE-701E-279D54C5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44" y="-4347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Level 2: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2A9B98-81E0-F974-1BE8-8C50045DCAAA}"/>
              </a:ext>
            </a:extLst>
          </p:cNvPr>
          <p:cNvGrpSpPr>
            <a:grpSpLocks/>
          </p:cNvGrpSpPr>
          <p:nvPr/>
        </p:nvGrpSpPr>
        <p:grpSpPr bwMode="auto">
          <a:xfrm>
            <a:off x="564528" y="1051642"/>
            <a:ext cx="11062943" cy="5309829"/>
            <a:chOff x="980" y="273"/>
            <a:chExt cx="10035" cy="6180"/>
          </a:xfrm>
        </p:grpSpPr>
        <p:pic>
          <p:nvPicPr>
            <p:cNvPr id="8195" name="Picture 3">
              <a:extLst>
                <a:ext uri="{FF2B5EF4-FFF2-40B4-BE49-F238E27FC236}">
                  <a16:creationId xmlns:a16="http://schemas.microsoft.com/office/drawing/2014/main" id="{F711702E-B9EF-C960-4B81-8CECA358B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273"/>
              <a:ext cx="10035" cy="6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58CBCA8C-924C-6B21-F5B0-0DB9C77E6E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1" y="946"/>
              <a:ext cx="107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CDABC5D5-938F-EFF9-2DA7-62EA85EF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0" y="1005"/>
              <a:ext cx="993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defTabSz="832104" eaLnBrk="0" fontAlgn="base" hangingPunct="0">
                <a:lnSpc>
                  <a:spcPct val="44000"/>
                </a:lnSpc>
                <a:spcBef>
                  <a:spcPct val="0"/>
                </a:spcBef>
                <a:spcAft>
                  <a:spcPts val="728"/>
                </a:spcAft>
              </a:pPr>
              <a:r>
                <a:rPr lang="en-IN" altLang="en-US" sz="455" kern="1200">
                  <a:solidFill>
                    <a:srgbClr val="FFFFFF"/>
                  </a:solidFill>
                  <a:latin typeface="Arial MT"/>
                  <a:ea typeface="+mn-ea"/>
                  <a:cs typeface="+mn-cs"/>
                </a:rPr>
                <a:t>Vishnu vardhan reddy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73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 descr="Chess pieces">
            <a:extLst>
              <a:ext uri="{FF2B5EF4-FFF2-40B4-BE49-F238E27FC236}">
                <a16:creationId xmlns:a16="http://schemas.microsoft.com/office/drawing/2014/main" id="{5F91CB6D-5393-B9AF-033C-FC3C5DB3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490" r="1" b="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B8759A-5B86-5D52-A4D0-0960E477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IN"/>
              <a:t>Challenges Faced: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030883-17FE-C724-A977-AB0006995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468" y="2666999"/>
            <a:ext cx="5260680" cy="31242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Collision Handling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Ensuring accurate detection between bullets and enemies.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Game Balance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Adjusting enemy speed and spawn rate to maintain difficulty.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Managing large numbers of bullets and enemies to avoid lag. </a:t>
            </a:r>
          </a:p>
        </p:txBody>
      </p:sp>
    </p:spTree>
    <p:extLst>
      <p:ext uri="{BB962C8B-B14F-4D97-AF65-F5344CB8AC3E}">
        <p14:creationId xmlns:p14="http://schemas.microsoft.com/office/powerpoint/2010/main" val="96079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A8A0F3-3E60-92EA-5A4A-899FF9BA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pic>
        <p:nvPicPr>
          <p:cNvPr id="5" name="Picture 4" descr="A colorful board game as a corporate strategy idea">
            <a:extLst>
              <a:ext uri="{FF2B5EF4-FFF2-40B4-BE49-F238E27FC236}">
                <a16:creationId xmlns:a16="http://schemas.microsoft.com/office/drawing/2014/main" id="{8EEDA0FA-4C79-FCC7-5324-EDD7CFC6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06" r="25425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B946-4BEF-827E-EB57-877F3676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The game successfully implements core mechanics of an arcade-style shooter. It provides a scalable framework for additional features like power-ups or different enemy types.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73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ED3A794D-C09F-E14F-763C-1EBD9EA3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424" r="-1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96B5F8-9439-12ED-3983-F913D450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IN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FF8378-A3BB-47EE-AE23-C24E4D3D52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468" y="2666999"/>
            <a:ext cx="5260680" cy="31242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Pygame Documentation: https://www.pygame.org/docs/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Python Official Documentation: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4"/>
              </a:rPr>
              <a:t>https://docs.python.org/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Tutorials and Community Forums on game development. </a:t>
            </a:r>
          </a:p>
        </p:txBody>
      </p:sp>
    </p:spTree>
    <p:extLst>
      <p:ext uri="{BB962C8B-B14F-4D97-AF65-F5344CB8AC3E}">
        <p14:creationId xmlns:p14="http://schemas.microsoft.com/office/powerpoint/2010/main" val="223746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lkboard with a message on it&#10;&#10;Description automatically generated">
            <a:extLst>
              <a:ext uri="{FF2B5EF4-FFF2-40B4-BE49-F238E27FC236}">
                <a16:creationId xmlns:a16="http://schemas.microsoft.com/office/drawing/2014/main" id="{4CD82C2D-41C1-218C-967C-93458DB5F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C7A810-F623-F1DA-9326-E217D15A754D}"/>
              </a:ext>
            </a:extLst>
          </p:cNvPr>
          <p:cNvSpPr txBox="1"/>
          <p:nvPr/>
        </p:nvSpPr>
        <p:spPr>
          <a:xfrm>
            <a:off x="9942666" y="6657945"/>
            <a:ext cx="224933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www.picpedia.org/chalkboard/t/thank-you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9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27F09-49F8-AA13-679E-448439A9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1504334"/>
            <a:ext cx="3089149" cy="428686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CONTENTS: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18FCB9EA-7CC7-A4C4-8F30-F5007FAD6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5053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3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AED6-9938-EC7B-640B-1FBB801F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21" y="474133"/>
            <a:ext cx="10018713" cy="1185333"/>
          </a:xfrm>
        </p:spPr>
        <p:txBody>
          <a:bodyPr>
            <a:normAutofit/>
          </a:bodyPr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0C61-7B94-59FC-396D-4728141D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en-US" sz="2200"/>
              <a:t>The Space Shooter game is an engaging arcade-style project developed using Python and </a:t>
            </a:r>
            <a:r>
              <a:rPr lang="en-US" sz="2200" err="1"/>
              <a:t>Pygame</a:t>
            </a:r>
            <a:r>
              <a:rPr lang="en-US" sz="2200"/>
              <a:t>. It allows players to control a spaceship, shoot bullets, and eliminate enemies while avoiding missed chances. The game features multiple levels with increasing difficulty, a scoring system, and interactive game states like Start, Pause, and End screens. This project demonstrates key concepts of game development, including collision detection, event handling, and multimedia integration, providing a strong foundation for building more advanced games.</a:t>
            </a:r>
            <a:endParaRPr lang="en-IN" sz="220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CEEB654A-76CB-BEF2-4515-0C1114E57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2407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8C12F-7C7B-3ACD-7E27-88BDCB9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Objective and scope of this project: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42" name="Rectangle 1">
            <a:extLst>
              <a:ext uri="{FF2B5EF4-FFF2-40B4-BE49-F238E27FC236}">
                <a16:creationId xmlns:a16="http://schemas.microsoft.com/office/drawing/2014/main" id="{82A47E55-F39B-DB7F-2E43-43866E4E2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10622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345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F1AC1D-4E8C-C6B1-565F-F9FF91CD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IN" dirty="0"/>
              <a:t>Application tools: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EAB227E6-6119-D3DC-9965-105D2C0A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80" r="53051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A00FF51-71F6-B0FA-9BC0-8D9639630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3867" y="2048933"/>
            <a:ext cx="7659156" cy="37422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Python 3.10+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Pygame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For game development and multimedia handling.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Random: To spawn enemies at random positions.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Time: To track gameplay duration and manage timing.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8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B6F2-8B58-7FF7-F640-40F4909C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Project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B5E3A-CD1C-521C-3076-4BB7FB926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003387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53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2EFD86-A680-3EF5-5FC1-CD794A6F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5" y="266701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Flow Chart</a:t>
            </a:r>
            <a:r>
              <a:rPr lang="en-US" sz="6000" dirty="0"/>
              <a:t>: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game&#10;&#10;Description automatically generated">
            <a:extLst>
              <a:ext uri="{FF2B5EF4-FFF2-40B4-BE49-F238E27FC236}">
                <a16:creationId xmlns:a16="http://schemas.microsoft.com/office/drawing/2014/main" id="{94612489-F4A1-F94D-AF5F-7D70ED71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380" y="266701"/>
            <a:ext cx="5124520" cy="61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5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D8719-A3D3-A120-11F1-0DA27575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Testing and Validation: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6AB8004-19B5-B8FD-1D9C-586362D8A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53375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7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4C8A-59E7-1EC1-A622-35FC3ED4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-430136"/>
            <a:ext cx="10062702" cy="1478570"/>
          </a:xfrm>
        </p:spPr>
        <p:txBody>
          <a:bodyPr>
            <a:normAutofit/>
          </a:bodyPr>
          <a:lstStyle/>
          <a:p>
            <a:r>
              <a:rPr lang="en-IN" dirty="0"/>
              <a:t>Data Flow Diagrams (DFD’s): Level 0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0BA0297-FAC6-E203-6C8E-B07A4A4BD176}"/>
              </a:ext>
            </a:extLst>
          </p:cNvPr>
          <p:cNvGrpSpPr>
            <a:grpSpLocks/>
          </p:cNvGrpSpPr>
          <p:nvPr/>
        </p:nvGrpSpPr>
        <p:grpSpPr bwMode="auto">
          <a:xfrm>
            <a:off x="467958" y="1221252"/>
            <a:ext cx="11143939" cy="5395857"/>
            <a:chOff x="980" y="230"/>
            <a:chExt cx="10102" cy="5799"/>
          </a:xfrm>
        </p:grpSpPr>
        <p:pic>
          <p:nvPicPr>
            <p:cNvPr id="6147" name="Picture 3">
              <a:extLst>
                <a:ext uri="{FF2B5EF4-FFF2-40B4-BE49-F238E27FC236}">
                  <a16:creationId xmlns:a16="http://schemas.microsoft.com/office/drawing/2014/main" id="{CD20F350-8854-9A54-401D-634F234B6F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230"/>
              <a:ext cx="10102" cy="5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1C5B297-FF9B-C1C7-8E57-EDC896D70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" y="809"/>
              <a:ext cx="1211" cy="290"/>
            </a:xfrm>
            <a:custGeom>
              <a:avLst/>
              <a:gdLst>
                <a:gd name="T0" fmla="+- 0 10257 9124"/>
                <a:gd name="T1" fmla="*/ T0 w 1211"/>
                <a:gd name="T2" fmla="+- 0 930 810"/>
                <a:gd name="T3" fmla="*/ 930 h 290"/>
                <a:gd name="T4" fmla="+- 0 10263 9124"/>
                <a:gd name="T5" fmla="*/ T4 w 1211"/>
                <a:gd name="T6" fmla="+- 0 891 810"/>
                <a:gd name="T7" fmla="*/ 891 h 290"/>
                <a:gd name="T8" fmla="+- 0 10094 9124"/>
                <a:gd name="T9" fmla="*/ T8 w 1211"/>
                <a:gd name="T10" fmla="+- 0 983 810"/>
                <a:gd name="T11" fmla="*/ 983 h 290"/>
                <a:gd name="T12" fmla="+- 0 10131 9124"/>
                <a:gd name="T13" fmla="*/ T12 w 1211"/>
                <a:gd name="T14" fmla="+- 0 942 810"/>
                <a:gd name="T15" fmla="*/ 942 h 290"/>
                <a:gd name="T16" fmla="+- 0 10077 9124"/>
                <a:gd name="T17" fmla="*/ T16 w 1211"/>
                <a:gd name="T18" fmla="+- 0 1003 810"/>
                <a:gd name="T19" fmla="*/ 1003 h 290"/>
                <a:gd name="T20" fmla="+- 0 10102 9124"/>
                <a:gd name="T21" fmla="*/ T20 w 1211"/>
                <a:gd name="T22" fmla="+- 0 975 810"/>
                <a:gd name="T23" fmla="*/ 975 h 290"/>
                <a:gd name="T24" fmla="+- 0 10027 9124"/>
                <a:gd name="T25" fmla="*/ T24 w 1211"/>
                <a:gd name="T26" fmla="+- 0 1033 810"/>
                <a:gd name="T27" fmla="*/ 1033 h 290"/>
                <a:gd name="T28" fmla="+- 0 10100 9124"/>
                <a:gd name="T29" fmla="*/ T28 w 1211"/>
                <a:gd name="T30" fmla="+- 0 958 810"/>
                <a:gd name="T31" fmla="*/ 958 h 290"/>
                <a:gd name="T32" fmla="+- 0 10079 9124"/>
                <a:gd name="T33" fmla="*/ T32 w 1211"/>
                <a:gd name="T34" fmla="+- 0 969 810"/>
                <a:gd name="T35" fmla="*/ 969 h 290"/>
                <a:gd name="T36" fmla="+- 0 10105 9124"/>
                <a:gd name="T37" fmla="*/ T36 w 1211"/>
                <a:gd name="T38" fmla="+- 0 936 810"/>
                <a:gd name="T39" fmla="*/ 936 h 290"/>
                <a:gd name="T40" fmla="+- 0 10100 9124"/>
                <a:gd name="T41" fmla="*/ T40 w 1211"/>
                <a:gd name="T42" fmla="+- 0 958 810"/>
                <a:gd name="T43" fmla="*/ 958 h 290"/>
                <a:gd name="T44" fmla="+- 0 10139 9124"/>
                <a:gd name="T45" fmla="*/ T44 w 1211"/>
                <a:gd name="T46" fmla="+- 0 1074 810"/>
                <a:gd name="T47" fmla="*/ 1074 h 290"/>
                <a:gd name="T48" fmla="+- 0 10178 9124"/>
                <a:gd name="T49" fmla="*/ T48 w 1211"/>
                <a:gd name="T50" fmla="+- 0 1076 810"/>
                <a:gd name="T51" fmla="*/ 1076 h 290"/>
                <a:gd name="T52" fmla="+- 0 10103 9124"/>
                <a:gd name="T53" fmla="*/ T52 w 1211"/>
                <a:gd name="T54" fmla="+- 0 1066 810"/>
                <a:gd name="T55" fmla="*/ 1066 h 290"/>
                <a:gd name="T56" fmla="+- 0 10200 9124"/>
                <a:gd name="T57" fmla="*/ T56 w 1211"/>
                <a:gd name="T58" fmla="+- 0 823 810"/>
                <a:gd name="T59" fmla="*/ 823 h 290"/>
                <a:gd name="T60" fmla="+- 0 9996 9124"/>
                <a:gd name="T61" fmla="*/ T60 w 1211"/>
                <a:gd name="T62" fmla="+- 0 960 810"/>
                <a:gd name="T63" fmla="*/ 960 h 290"/>
                <a:gd name="T64" fmla="+- 0 10001 9124"/>
                <a:gd name="T65" fmla="*/ T64 w 1211"/>
                <a:gd name="T66" fmla="+- 0 946 810"/>
                <a:gd name="T67" fmla="*/ 946 h 290"/>
                <a:gd name="T68" fmla="+- 0 9912 9124"/>
                <a:gd name="T69" fmla="*/ T68 w 1211"/>
                <a:gd name="T70" fmla="+- 0 1029 810"/>
                <a:gd name="T71" fmla="*/ 1029 h 290"/>
                <a:gd name="T72" fmla="+- 0 9988 9124"/>
                <a:gd name="T73" fmla="*/ T72 w 1211"/>
                <a:gd name="T74" fmla="+- 0 936 810"/>
                <a:gd name="T75" fmla="*/ 936 h 290"/>
                <a:gd name="T76" fmla="+- 0 9927 9124"/>
                <a:gd name="T77" fmla="*/ T76 w 1211"/>
                <a:gd name="T78" fmla="+- 0 962 810"/>
                <a:gd name="T79" fmla="*/ 962 h 290"/>
                <a:gd name="T80" fmla="+- 0 9927 9124"/>
                <a:gd name="T81" fmla="*/ T80 w 1211"/>
                <a:gd name="T82" fmla="+- 0 960 810"/>
                <a:gd name="T83" fmla="*/ 960 h 290"/>
                <a:gd name="T84" fmla="+- 0 9983 9124"/>
                <a:gd name="T85" fmla="*/ T84 w 1211"/>
                <a:gd name="T86" fmla="+- 0 883 810"/>
                <a:gd name="T87" fmla="*/ 883 h 290"/>
                <a:gd name="T88" fmla="+- 0 9764 9124"/>
                <a:gd name="T89" fmla="*/ T88 w 1211"/>
                <a:gd name="T90" fmla="+- 0 1086 810"/>
                <a:gd name="T91" fmla="*/ 1086 h 290"/>
                <a:gd name="T92" fmla="+- 0 9823 9124"/>
                <a:gd name="T93" fmla="*/ T92 w 1211"/>
                <a:gd name="T94" fmla="+- 0 1019 810"/>
                <a:gd name="T95" fmla="*/ 1019 h 290"/>
                <a:gd name="T96" fmla="+- 0 9821 9124"/>
                <a:gd name="T97" fmla="*/ T96 w 1211"/>
                <a:gd name="T98" fmla="+- 0 1011 810"/>
                <a:gd name="T99" fmla="*/ 1011 h 290"/>
                <a:gd name="T100" fmla="+- 0 9723 9124"/>
                <a:gd name="T101" fmla="*/ T100 w 1211"/>
                <a:gd name="T102" fmla="+- 0 1078 810"/>
                <a:gd name="T103" fmla="*/ 1078 h 290"/>
                <a:gd name="T104" fmla="+- 0 9851 9124"/>
                <a:gd name="T105" fmla="*/ T104 w 1211"/>
                <a:gd name="T106" fmla="+- 0 863 810"/>
                <a:gd name="T107" fmla="*/ 863 h 290"/>
                <a:gd name="T108" fmla="+- 0 9792 9124"/>
                <a:gd name="T109" fmla="*/ T108 w 1211"/>
                <a:gd name="T110" fmla="+- 0 883 810"/>
                <a:gd name="T111" fmla="*/ 883 h 290"/>
                <a:gd name="T112" fmla="+- 0 9740 9124"/>
                <a:gd name="T113" fmla="*/ T112 w 1211"/>
                <a:gd name="T114" fmla="+- 0 912 810"/>
                <a:gd name="T115" fmla="*/ 912 h 290"/>
                <a:gd name="T116" fmla="+- 0 9807 9124"/>
                <a:gd name="T117" fmla="*/ T116 w 1211"/>
                <a:gd name="T118" fmla="+- 0 810 810"/>
                <a:gd name="T119" fmla="*/ 810 h 290"/>
                <a:gd name="T120" fmla="+- 0 9708 9124"/>
                <a:gd name="T121" fmla="*/ T120 w 1211"/>
                <a:gd name="T122" fmla="+- 0 902 810"/>
                <a:gd name="T123" fmla="*/ 902 h 290"/>
                <a:gd name="T124" fmla="+- 0 9797 9124"/>
                <a:gd name="T125" fmla="*/ T124 w 1211"/>
                <a:gd name="T126" fmla="+- 0 861 810"/>
                <a:gd name="T127" fmla="*/ 861 h 290"/>
                <a:gd name="T128" fmla="+- 0 9888 9124"/>
                <a:gd name="T129" fmla="*/ T128 w 1211"/>
                <a:gd name="T130" fmla="+- 0 810 810"/>
                <a:gd name="T131" fmla="*/ 810 h 290"/>
                <a:gd name="T132" fmla="+- 0 9848 9124"/>
                <a:gd name="T133" fmla="*/ T132 w 1211"/>
                <a:gd name="T134" fmla="+- 0 954 810"/>
                <a:gd name="T135" fmla="*/ 954 h 290"/>
                <a:gd name="T136" fmla="+- 0 9898 9124"/>
                <a:gd name="T137" fmla="*/ T136 w 1211"/>
                <a:gd name="T138" fmla="+- 0 965 810"/>
                <a:gd name="T139" fmla="*/ 965 h 290"/>
                <a:gd name="T140" fmla="+- 0 9890 9124"/>
                <a:gd name="T141" fmla="*/ T140 w 1211"/>
                <a:gd name="T142" fmla="+- 0 964 810"/>
                <a:gd name="T143" fmla="*/ 964 h 290"/>
                <a:gd name="T144" fmla="+- 0 9775 9124"/>
                <a:gd name="T145" fmla="*/ T144 w 1211"/>
                <a:gd name="T146" fmla="+- 0 1050 810"/>
                <a:gd name="T147" fmla="*/ 1050 h 290"/>
                <a:gd name="T148" fmla="+- 0 9907 9124"/>
                <a:gd name="T149" fmla="*/ T148 w 1211"/>
                <a:gd name="T150" fmla="+- 0 885 810"/>
                <a:gd name="T151" fmla="*/ 885 h 290"/>
                <a:gd name="T152" fmla="+- 0 9758 9124"/>
                <a:gd name="T153" fmla="*/ T152 w 1211"/>
                <a:gd name="T154" fmla="+- 0 942 810"/>
                <a:gd name="T155" fmla="*/ 942 h 290"/>
                <a:gd name="T156" fmla="+- 0 9708 9124"/>
                <a:gd name="T157" fmla="*/ T156 w 1211"/>
                <a:gd name="T158" fmla="+- 0 962 810"/>
                <a:gd name="T159" fmla="*/ 962 h 290"/>
                <a:gd name="T160" fmla="+- 0 9788 9124"/>
                <a:gd name="T161" fmla="*/ T160 w 1211"/>
                <a:gd name="T162" fmla="+- 0 831 810"/>
                <a:gd name="T163" fmla="*/ 831 h 290"/>
                <a:gd name="T164" fmla="+- 0 9721 9124"/>
                <a:gd name="T165" fmla="*/ T164 w 1211"/>
                <a:gd name="T166" fmla="+- 0 863 810"/>
                <a:gd name="T167" fmla="*/ 863 h 290"/>
                <a:gd name="T168" fmla="+- 0 9579 9124"/>
                <a:gd name="T169" fmla="*/ T168 w 1211"/>
                <a:gd name="T170" fmla="+- 0 965 810"/>
                <a:gd name="T171" fmla="*/ 965 h 290"/>
                <a:gd name="T172" fmla="+- 0 9820 9124"/>
                <a:gd name="T173" fmla="*/ T172 w 1211"/>
                <a:gd name="T174" fmla="+- 0 934 810"/>
                <a:gd name="T175" fmla="*/ 934 h 290"/>
                <a:gd name="T176" fmla="+- 0 9497 9124"/>
                <a:gd name="T177" fmla="*/ T176 w 1211"/>
                <a:gd name="T178" fmla="+- 0 1076 810"/>
                <a:gd name="T179" fmla="*/ 1076 h 290"/>
                <a:gd name="T180" fmla="+- 0 9360 9124"/>
                <a:gd name="T181" fmla="*/ T180 w 1211"/>
                <a:gd name="T182" fmla="+- 0 1021 810"/>
                <a:gd name="T183" fmla="*/ 1021 h 290"/>
                <a:gd name="T184" fmla="+- 0 9295 9124"/>
                <a:gd name="T185" fmla="*/ T184 w 1211"/>
                <a:gd name="T186" fmla="+- 0 1003 810"/>
                <a:gd name="T187" fmla="*/ 1003 h 290"/>
                <a:gd name="T188" fmla="+- 0 9504 9124"/>
                <a:gd name="T189" fmla="*/ T188 w 1211"/>
                <a:gd name="T190" fmla="+- 0 928 810"/>
                <a:gd name="T191" fmla="*/ 928 h 290"/>
                <a:gd name="T192" fmla="+- 0 9336 9124"/>
                <a:gd name="T193" fmla="*/ T192 w 1211"/>
                <a:gd name="T194" fmla="+- 0 926 810"/>
                <a:gd name="T195" fmla="*/ 926 h 290"/>
                <a:gd name="T196" fmla="+- 0 9360 9124"/>
                <a:gd name="T197" fmla="*/ T196 w 1211"/>
                <a:gd name="T198" fmla="+- 0 906 810"/>
                <a:gd name="T199" fmla="*/ 906 h 290"/>
                <a:gd name="T200" fmla="+- 0 9590 9124"/>
                <a:gd name="T201" fmla="*/ T200 w 1211"/>
                <a:gd name="T202" fmla="+- 0 893 810"/>
                <a:gd name="T203" fmla="*/ 893 h 290"/>
                <a:gd name="T204" fmla="+- 0 9267 9124"/>
                <a:gd name="T205" fmla="*/ T204 w 1211"/>
                <a:gd name="T206" fmla="+- 0 967 810"/>
                <a:gd name="T207" fmla="*/ 967 h 290"/>
                <a:gd name="T208" fmla="+- 0 9271 9124"/>
                <a:gd name="T209" fmla="*/ T208 w 1211"/>
                <a:gd name="T210" fmla="+- 0 969 810"/>
                <a:gd name="T211" fmla="*/ 969 h 290"/>
                <a:gd name="T212" fmla="+- 0 9621 9124"/>
                <a:gd name="T213" fmla="*/ T212 w 1211"/>
                <a:gd name="T214" fmla="+- 0 930 810"/>
                <a:gd name="T215" fmla="*/ 930 h 290"/>
                <a:gd name="T216" fmla="+- 0 9408 9124"/>
                <a:gd name="T217" fmla="*/ T216 w 1211"/>
                <a:gd name="T218" fmla="+- 0 962 810"/>
                <a:gd name="T219" fmla="*/ 962 h 290"/>
                <a:gd name="T220" fmla="+- 0 9293 9124"/>
                <a:gd name="T221" fmla="*/ T220 w 1211"/>
                <a:gd name="T222" fmla="+- 0 958 810"/>
                <a:gd name="T223" fmla="*/ 958 h 290"/>
                <a:gd name="T224" fmla="+- 0 9510 9124"/>
                <a:gd name="T225" fmla="*/ T224 w 1211"/>
                <a:gd name="T226" fmla="+- 0 885 810"/>
                <a:gd name="T227" fmla="*/ 885 h 290"/>
                <a:gd name="T228" fmla="+- 0 9427 9124"/>
                <a:gd name="T229" fmla="*/ T228 w 1211"/>
                <a:gd name="T230" fmla="+- 0 883 810"/>
                <a:gd name="T231" fmla="*/ 883 h 290"/>
                <a:gd name="T232" fmla="+- 0 9174 9124"/>
                <a:gd name="T233" fmla="*/ T232 w 1211"/>
                <a:gd name="T234" fmla="+- 0 906 810"/>
                <a:gd name="T235" fmla="*/ 906 h 290"/>
                <a:gd name="T236" fmla="+- 0 9299 9124"/>
                <a:gd name="T237" fmla="*/ T236 w 1211"/>
                <a:gd name="T238" fmla="+- 0 958 810"/>
                <a:gd name="T239" fmla="*/ 958 h 290"/>
                <a:gd name="T240" fmla="+- 0 9295 9124"/>
                <a:gd name="T241" fmla="*/ T240 w 1211"/>
                <a:gd name="T242" fmla="+- 0 964 810"/>
                <a:gd name="T243" fmla="*/ 964 h 290"/>
                <a:gd name="T244" fmla="+- 0 9236 9124"/>
                <a:gd name="T245" fmla="*/ T244 w 1211"/>
                <a:gd name="T246" fmla="+- 0 977 810"/>
                <a:gd name="T247" fmla="*/ 977 h 2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</a:cxnLst>
              <a:rect l="0" t="0" r="r" b="b"/>
              <a:pathLst>
                <a:path w="1211" h="290">
                  <a:moveTo>
                    <a:pt x="1037" y="183"/>
                  </a:moveTo>
                  <a:lnTo>
                    <a:pt x="1024" y="183"/>
                  </a:lnTo>
                  <a:lnTo>
                    <a:pt x="1046" y="171"/>
                  </a:lnTo>
                  <a:lnTo>
                    <a:pt x="1085" y="150"/>
                  </a:lnTo>
                  <a:lnTo>
                    <a:pt x="1133" y="120"/>
                  </a:lnTo>
                  <a:lnTo>
                    <a:pt x="1183" y="84"/>
                  </a:lnTo>
                  <a:lnTo>
                    <a:pt x="1211" y="61"/>
                  </a:lnTo>
                  <a:lnTo>
                    <a:pt x="1211" y="51"/>
                  </a:lnTo>
                  <a:lnTo>
                    <a:pt x="1187" y="57"/>
                  </a:lnTo>
                  <a:lnTo>
                    <a:pt x="1139" y="81"/>
                  </a:lnTo>
                  <a:lnTo>
                    <a:pt x="1083" y="108"/>
                  </a:lnTo>
                  <a:lnTo>
                    <a:pt x="1035" y="136"/>
                  </a:lnTo>
                  <a:lnTo>
                    <a:pt x="996" y="157"/>
                  </a:lnTo>
                  <a:lnTo>
                    <a:pt x="978" y="167"/>
                  </a:lnTo>
                  <a:lnTo>
                    <a:pt x="970" y="173"/>
                  </a:lnTo>
                  <a:lnTo>
                    <a:pt x="970" y="169"/>
                  </a:lnTo>
                  <a:lnTo>
                    <a:pt x="979" y="159"/>
                  </a:lnTo>
                  <a:lnTo>
                    <a:pt x="991" y="148"/>
                  </a:lnTo>
                  <a:lnTo>
                    <a:pt x="1002" y="136"/>
                  </a:lnTo>
                  <a:lnTo>
                    <a:pt x="1007" y="132"/>
                  </a:lnTo>
                  <a:lnTo>
                    <a:pt x="1005" y="136"/>
                  </a:lnTo>
                  <a:lnTo>
                    <a:pt x="998" y="146"/>
                  </a:lnTo>
                  <a:lnTo>
                    <a:pt x="985" y="159"/>
                  </a:lnTo>
                  <a:lnTo>
                    <a:pt x="968" y="177"/>
                  </a:lnTo>
                  <a:lnTo>
                    <a:pt x="953" y="193"/>
                  </a:lnTo>
                  <a:lnTo>
                    <a:pt x="942" y="205"/>
                  </a:lnTo>
                  <a:lnTo>
                    <a:pt x="939" y="209"/>
                  </a:lnTo>
                  <a:lnTo>
                    <a:pt x="948" y="199"/>
                  </a:lnTo>
                  <a:lnTo>
                    <a:pt x="963" y="183"/>
                  </a:lnTo>
                  <a:lnTo>
                    <a:pt x="978" y="165"/>
                  </a:lnTo>
                  <a:lnTo>
                    <a:pt x="987" y="152"/>
                  </a:lnTo>
                  <a:lnTo>
                    <a:pt x="983" y="152"/>
                  </a:lnTo>
                  <a:lnTo>
                    <a:pt x="961" y="167"/>
                  </a:lnTo>
                  <a:lnTo>
                    <a:pt x="933" y="193"/>
                  </a:lnTo>
                  <a:lnTo>
                    <a:pt x="903" y="223"/>
                  </a:lnTo>
                  <a:lnTo>
                    <a:pt x="876" y="250"/>
                  </a:lnTo>
                  <a:lnTo>
                    <a:pt x="863" y="268"/>
                  </a:lnTo>
                  <a:lnTo>
                    <a:pt x="863" y="272"/>
                  </a:lnTo>
                  <a:lnTo>
                    <a:pt x="937" y="199"/>
                  </a:lnTo>
                  <a:lnTo>
                    <a:pt x="976" y="148"/>
                  </a:lnTo>
                  <a:lnTo>
                    <a:pt x="979" y="140"/>
                  </a:lnTo>
                  <a:lnTo>
                    <a:pt x="979" y="136"/>
                  </a:lnTo>
                  <a:lnTo>
                    <a:pt x="976" y="140"/>
                  </a:lnTo>
                  <a:lnTo>
                    <a:pt x="966" y="148"/>
                  </a:lnTo>
                  <a:lnTo>
                    <a:pt x="955" y="159"/>
                  </a:lnTo>
                  <a:lnTo>
                    <a:pt x="944" y="173"/>
                  </a:lnTo>
                  <a:lnTo>
                    <a:pt x="939" y="181"/>
                  </a:lnTo>
                  <a:lnTo>
                    <a:pt x="950" y="169"/>
                  </a:lnTo>
                  <a:lnTo>
                    <a:pt x="965" y="148"/>
                  </a:lnTo>
                  <a:lnTo>
                    <a:pt x="981" y="126"/>
                  </a:lnTo>
                  <a:lnTo>
                    <a:pt x="996" y="106"/>
                  </a:lnTo>
                  <a:lnTo>
                    <a:pt x="1000" y="98"/>
                  </a:lnTo>
                  <a:lnTo>
                    <a:pt x="996" y="104"/>
                  </a:lnTo>
                  <a:lnTo>
                    <a:pt x="987" y="122"/>
                  </a:lnTo>
                  <a:lnTo>
                    <a:pt x="976" y="148"/>
                  </a:lnTo>
                  <a:lnTo>
                    <a:pt x="968" y="179"/>
                  </a:lnTo>
                  <a:lnTo>
                    <a:pt x="968" y="211"/>
                  </a:lnTo>
                  <a:lnTo>
                    <a:pt x="978" y="236"/>
                  </a:lnTo>
                  <a:lnTo>
                    <a:pt x="994" y="256"/>
                  </a:lnTo>
                  <a:lnTo>
                    <a:pt x="1015" y="264"/>
                  </a:lnTo>
                  <a:lnTo>
                    <a:pt x="1033" y="266"/>
                  </a:lnTo>
                  <a:lnTo>
                    <a:pt x="1048" y="264"/>
                  </a:lnTo>
                  <a:lnTo>
                    <a:pt x="1057" y="262"/>
                  </a:lnTo>
                  <a:lnTo>
                    <a:pt x="1059" y="262"/>
                  </a:lnTo>
                  <a:lnTo>
                    <a:pt x="1054" y="266"/>
                  </a:lnTo>
                  <a:lnTo>
                    <a:pt x="1035" y="274"/>
                  </a:lnTo>
                  <a:lnTo>
                    <a:pt x="1013" y="282"/>
                  </a:lnTo>
                  <a:lnTo>
                    <a:pt x="991" y="290"/>
                  </a:lnTo>
                  <a:lnTo>
                    <a:pt x="974" y="288"/>
                  </a:lnTo>
                  <a:lnTo>
                    <a:pt x="979" y="256"/>
                  </a:lnTo>
                  <a:lnTo>
                    <a:pt x="998" y="205"/>
                  </a:lnTo>
                  <a:lnTo>
                    <a:pt x="1028" y="142"/>
                  </a:lnTo>
                  <a:lnTo>
                    <a:pt x="1059" y="77"/>
                  </a:lnTo>
                  <a:lnTo>
                    <a:pt x="1078" y="33"/>
                  </a:lnTo>
                  <a:lnTo>
                    <a:pt x="1076" y="13"/>
                  </a:lnTo>
                  <a:lnTo>
                    <a:pt x="1052" y="13"/>
                  </a:lnTo>
                  <a:lnTo>
                    <a:pt x="1013" y="35"/>
                  </a:lnTo>
                  <a:lnTo>
                    <a:pt x="959" y="75"/>
                  </a:lnTo>
                  <a:lnTo>
                    <a:pt x="911" y="114"/>
                  </a:lnTo>
                  <a:lnTo>
                    <a:pt x="872" y="150"/>
                  </a:lnTo>
                  <a:lnTo>
                    <a:pt x="846" y="173"/>
                  </a:lnTo>
                  <a:lnTo>
                    <a:pt x="835" y="181"/>
                  </a:lnTo>
                  <a:lnTo>
                    <a:pt x="846" y="171"/>
                  </a:lnTo>
                  <a:lnTo>
                    <a:pt x="861" y="154"/>
                  </a:lnTo>
                  <a:lnTo>
                    <a:pt x="877" y="136"/>
                  </a:lnTo>
                  <a:lnTo>
                    <a:pt x="889" y="120"/>
                  </a:lnTo>
                  <a:lnTo>
                    <a:pt x="892" y="110"/>
                  </a:lnTo>
                  <a:lnTo>
                    <a:pt x="892" y="106"/>
                  </a:lnTo>
                  <a:lnTo>
                    <a:pt x="829" y="167"/>
                  </a:lnTo>
                  <a:lnTo>
                    <a:pt x="788" y="219"/>
                  </a:lnTo>
                  <a:lnTo>
                    <a:pt x="798" y="209"/>
                  </a:lnTo>
                  <a:lnTo>
                    <a:pt x="814" y="189"/>
                  </a:lnTo>
                  <a:lnTo>
                    <a:pt x="835" y="161"/>
                  </a:lnTo>
                  <a:lnTo>
                    <a:pt x="855" y="138"/>
                  </a:lnTo>
                  <a:lnTo>
                    <a:pt x="864" y="126"/>
                  </a:lnTo>
                  <a:lnTo>
                    <a:pt x="864" y="120"/>
                  </a:lnTo>
                  <a:lnTo>
                    <a:pt x="855" y="120"/>
                  </a:lnTo>
                  <a:lnTo>
                    <a:pt x="838" y="128"/>
                  </a:lnTo>
                  <a:lnTo>
                    <a:pt x="820" y="140"/>
                  </a:lnTo>
                  <a:lnTo>
                    <a:pt x="803" y="152"/>
                  </a:lnTo>
                  <a:lnTo>
                    <a:pt x="788" y="167"/>
                  </a:lnTo>
                  <a:lnTo>
                    <a:pt x="779" y="175"/>
                  </a:lnTo>
                  <a:lnTo>
                    <a:pt x="774" y="179"/>
                  </a:lnTo>
                  <a:lnTo>
                    <a:pt x="785" y="167"/>
                  </a:lnTo>
                  <a:lnTo>
                    <a:pt x="803" y="150"/>
                  </a:lnTo>
                  <a:lnTo>
                    <a:pt x="827" y="126"/>
                  </a:lnTo>
                  <a:lnTo>
                    <a:pt x="853" y="98"/>
                  </a:lnTo>
                  <a:lnTo>
                    <a:pt x="870" y="79"/>
                  </a:lnTo>
                  <a:lnTo>
                    <a:pt x="874" y="69"/>
                  </a:lnTo>
                  <a:lnTo>
                    <a:pt x="859" y="73"/>
                  </a:lnTo>
                  <a:lnTo>
                    <a:pt x="775" y="138"/>
                  </a:lnTo>
                  <a:lnTo>
                    <a:pt x="727" y="183"/>
                  </a:lnTo>
                  <a:lnTo>
                    <a:pt x="657" y="256"/>
                  </a:lnTo>
                  <a:lnTo>
                    <a:pt x="646" y="270"/>
                  </a:lnTo>
                  <a:lnTo>
                    <a:pt x="640" y="276"/>
                  </a:lnTo>
                  <a:lnTo>
                    <a:pt x="644" y="272"/>
                  </a:lnTo>
                  <a:lnTo>
                    <a:pt x="655" y="258"/>
                  </a:lnTo>
                  <a:lnTo>
                    <a:pt x="670" y="242"/>
                  </a:lnTo>
                  <a:lnTo>
                    <a:pt x="686" y="223"/>
                  </a:lnTo>
                  <a:lnTo>
                    <a:pt x="699" y="209"/>
                  </a:lnTo>
                  <a:lnTo>
                    <a:pt x="707" y="201"/>
                  </a:lnTo>
                  <a:lnTo>
                    <a:pt x="712" y="195"/>
                  </a:lnTo>
                  <a:lnTo>
                    <a:pt x="712" y="193"/>
                  </a:lnTo>
                  <a:lnTo>
                    <a:pt x="709" y="193"/>
                  </a:lnTo>
                  <a:lnTo>
                    <a:pt x="697" y="201"/>
                  </a:lnTo>
                  <a:lnTo>
                    <a:pt x="677" y="215"/>
                  </a:lnTo>
                  <a:lnTo>
                    <a:pt x="651" y="232"/>
                  </a:lnTo>
                  <a:lnTo>
                    <a:pt x="627" y="252"/>
                  </a:lnTo>
                  <a:lnTo>
                    <a:pt x="608" y="266"/>
                  </a:lnTo>
                  <a:lnTo>
                    <a:pt x="599" y="268"/>
                  </a:lnTo>
                  <a:lnTo>
                    <a:pt x="607" y="250"/>
                  </a:lnTo>
                  <a:lnTo>
                    <a:pt x="634" y="203"/>
                  </a:lnTo>
                  <a:lnTo>
                    <a:pt x="668" y="148"/>
                  </a:lnTo>
                  <a:lnTo>
                    <a:pt x="703" y="92"/>
                  </a:lnTo>
                  <a:lnTo>
                    <a:pt x="727" y="53"/>
                  </a:lnTo>
                  <a:lnTo>
                    <a:pt x="729" y="39"/>
                  </a:lnTo>
                  <a:lnTo>
                    <a:pt x="724" y="35"/>
                  </a:lnTo>
                  <a:lnTo>
                    <a:pt x="709" y="41"/>
                  </a:lnTo>
                  <a:lnTo>
                    <a:pt x="688" y="55"/>
                  </a:lnTo>
                  <a:lnTo>
                    <a:pt x="668" y="73"/>
                  </a:lnTo>
                  <a:lnTo>
                    <a:pt x="647" y="92"/>
                  </a:lnTo>
                  <a:lnTo>
                    <a:pt x="629" y="108"/>
                  </a:lnTo>
                  <a:lnTo>
                    <a:pt x="618" y="114"/>
                  </a:lnTo>
                  <a:lnTo>
                    <a:pt x="612" y="114"/>
                  </a:lnTo>
                  <a:lnTo>
                    <a:pt x="616" y="102"/>
                  </a:lnTo>
                  <a:lnTo>
                    <a:pt x="631" y="79"/>
                  </a:lnTo>
                  <a:lnTo>
                    <a:pt x="649" y="53"/>
                  </a:lnTo>
                  <a:lnTo>
                    <a:pt x="668" y="27"/>
                  </a:lnTo>
                  <a:lnTo>
                    <a:pt x="681" y="8"/>
                  </a:lnTo>
                  <a:lnTo>
                    <a:pt x="683" y="0"/>
                  </a:lnTo>
                  <a:lnTo>
                    <a:pt x="673" y="4"/>
                  </a:lnTo>
                  <a:lnTo>
                    <a:pt x="653" y="17"/>
                  </a:lnTo>
                  <a:lnTo>
                    <a:pt x="627" y="41"/>
                  </a:lnTo>
                  <a:lnTo>
                    <a:pt x="603" y="69"/>
                  </a:lnTo>
                  <a:lnTo>
                    <a:pt x="584" y="92"/>
                  </a:lnTo>
                  <a:lnTo>
                    <a:pt x="577" y="108"/>
                  </a:lnTo>
                  <a:lnTo>
                    <a:pt x="581" y="112"/>
                  </a:lnTo>
                  <a:lnTo>
                    <a:pt x="601" y="100"/>
                  </a:lnTo>
                  <a:lnTo>
                    <a:pt x="633" y="79"/>
                  </a:lnTo>
                  <a:lnTo>
                    <a:pt x="673" y="51"/>
                  </a:lnTo>
                  <a:lnTo>
                    <a:pt x="711" y="27"/>
                  </a:lnTo>
                  <a:lnTo>
                    <a:pt x="735" y="13"/>
                  </a:lnTo>
                  <a:lnTo>
                    <a:pt x="751" y="4"/>
                  </a:lnTo>
                  <a:lnTo>
                    <a:pt x="759" y="0"/>
                  </a:lnTo>
                  <a:lnTo>
                    <a:pt x="764" y="0"/>
                  </a:lnTo>
                  <a:lnTo>
                    <a:pt x="764" y="10"/>
                  </a:lnTo>
                  <a:lnTo>
                    <a:pt x="757" y="37"/>
                  </a:lnTo>
                  <a:lnTo>
                    <a:pt x="746" y="75"/>
                  </a:lnTo>
                  <a:lnTo>
                    <a:pt x="733" y="110"/>
                  </a:lnTo>
                  <a:lnTo>
                    <a:pt x="724" y="144"/>
                  </a:lnTo>
                  <a:lnTo>
                    <a:pt x="722" y="163"/>
                  </a:lnTo>
                  <a:lnTo>
                    <a:pt x="729" y="169"/>
                  </a:lnTo>
                  <a:lnTo>
                    <a:pt x="742" y="171"/>
                  </a:lnTo>
                  <a:lnTo>
                    <a:pt x="757" y="165"/>
                  </a:lnTo>
                  <a:lnTo>
                    <a:pt x="774" y="155"/>
                  </a:lnTo>
                  <a:lnTo>
                    <a:pt x="785" y="148"/>
                  </a:lnTo>
                  <a:lnTo>
                    <a:pt x="790" y="142"/>
                  </a:lnTo>
                  <a:lnTo>
                    <a:pt x="792" y="140"/>
                  </a:lnTo>
                  <a:lnTo>
                    <a:pt x="785" y="142"/>
                  </a:lnTo>
                  <a:lnTo>
                    <a:pt x="766" y="154"/>
                  </a:lnTo>
                  <a:lnTo>
                    <a:pt x="742" y="171"/>
                  </a:lnTo>
                  <a:lnTo>
                    <a:pt x="712" y="193"/>
                  </a:lnTo>
                  <a:lnTo>
                    <a:pt x="685" y="215"/>
                  </a:lnTo>
                  <a:lnTo>
                    <a:pt x="664" y="230"/>
                  </a:lnTo>
                  <a:lnTo>
                    <a:pt x="651" y="240"/>
                  </a:lnTo>
                  <a:lnTo>
                    <a:pt x="651" y="238"/>
                  </a:lnTo>
                  <a:lnTo>
                    <a:pt x="675" y="211"/>
                  </a:lnTo>
                  <a:lnTo>
                    <a:pt x="711" y="169"/>
                  </a:lnTo>
                  <a:lnTo>
                    <a:pt x="749" y="120"/>
                  </a:lnTo>
                  <a:lnTo>
                    <a:pt x="783" y="75"/>
                  </a:lnTo>
                  <a:lnTo>
                    <a:pt x="788" y="53"/>
                  </a:lnTo>
                  <a:lnTo>
                    <a:pt x="764" y="55"/>
                  </a:lnTo>
                  <a:lnTo>
                    <a:pt x="727" y="73"/>
                  </a:lnTo>
                  <a:lnTo>
                    <a:pt x="679" y="100"/>
                  </a:lnTo>
                  <a:lnTo>
                    <a:pt x="634" y="132"/>
                  </a:lnTo>
                  <a:lnTo>
                    <a:pt x="607" y="152"/>
                  </a:lnTo>
                  <a:lnTo>
                    <a:pt x="584" y="165"/>
                  </a:lnTo>
                  <a:lnTo>
                    <a:pt x="575" y="169"/>
                  </a:lnTo>
                  <a:lnTo>
                    <a:pt x="575" y="165"/>
                  </a:lnTo>
                  <a:lnTo>
                    <a:pt x="584" y="152"/>
                  </a:lnTo>
                  <a:lnTo>
                    <a:pt x="607" y="122"/>
                  </a:lnTo>
                  <a:lnTo>
                    <a:pt x="631" y="86"/>
                  </a:lnTo>
                  <a:lnTo>
                    <a:pt x="651" y="55"/>
                  </a:lnTo>
                  <a:lnTo>
                    <a:pt x="664" y="31"/>
                  </a:lnTo>
                  <a:lnTo>
                    <a:pt x="664" y="21"/>
                  </a:lnTo>
                  <a:lnTo>
                    <a:pt x="596" y="51"/>
                  </a:lnTo>
                  <a:lnTo>
                    <a:pt x="536" y="92"/>
                  </a:lnTo>
                  <a:lnTo>
                    <a:pt x="514" y="108"/>
                  </a:lnTo>
                  <a:lnTo>
                    <a:pt x="592" y="65"/>
                  </a:lnTo>
                  <a:lnTo>
                    <a:pt x="597" y="53"/>
                  </a:lnTo>
                  <a:lnTo>
                    <a:pt x="577" y="63"/>
                  </a:lnTo>
                  <a:lnTo>
                    <a:pt x="542" y="84"/>
                  </a:lnTo>
                  <a:lnTo>
                    <a:pt x="505" y="112"/>
                  </a:lnTo>
                  <a:lnTo>
                    <a:pt x="473" y="140"/>
                  </a:lnTo>
                  <a:lnTo>
                    <a:pt x="455" y="155"/>
                  </a:lnTo>
                  <a:lnTo>
                    <a:pt x="514" y="175"/>
                  </a:lnTo>
                  <a:lnTo>
                    <a:pt x="627" y="148"/>
                  </a:lnTo>
                  <a:lnTo>
                    <a:pt x="709" y="122"/>
                  </a:lnTo>
                  <a:lnTo>
                    <a:pt x="722" y="116"/>
                  </a:lnTo>
                  <a:lnTo>
                    <a:pt x="696" y="124"/>
                  </a:lnTo>
                  <a:lnTo>
                    <a:pt x="588" y="165"/>
                  </a:lnTo>
                  <a:lnTo>
                    <a:pt x="516" y="195"/>
                  </a:lnTo>
                  <a:lnTo>
                    <a:pt x="458" y="219"/>
                  </a:lnTo>
                  <a:lnTo>
                    <a:pt x="388" y="252"/>
                  </a:lnTo>
                  <a:lnTo>
                    <a:pt x="373" y="266"/>
                  </a:lnTo>
                  <a:lnTo>
                    <a:pt x="379" y="266"/>
                  </a:lnTo>
                  <a:lnTo>
                    <a:pt x="456" y="238"/>
                  </a:lnTo>
                  <a:lnTo>
                    <a:pt x="403" y="203"/>
                  </a:lnTo>
                  <a:lnTo>
                    <a:pt x="321" y="207"/>
                  </a:lnTo>
                  <a:lnTo>
                    <a:pt x="236" y="211"/>
                  </a:lnTo>
                  <a:lnTo>
                    <a:pt x="163" y="215"/>
                  </a:lnTo>
                  <a:lnTo>
                    <a:pt x="128" y="215"/>
                  </a:lnTo>
                  <a:lnTo>
                    <a:pt x="117" y="213"/>
                  </a:lnTo>
                  <a:lnTo>
                    <a:pt x="130" y="209"/>
                  </a:lnTo>
                  <a:lnTo>
                    <a:pt x="171" y="193"/>
                  </a:lnTo>
                  <a:lnTo>
                    <a:pt x="226" y="173"/>
                  </a:lnTo>
                  <a:lnTo>
                    <a:pt x="286" y="152"/>
                  </a:lnTo>
                  <a:lnTo>
                    <a:pt x="338" y="132"/>
                  </a:lnTo>
                  <a:lnTo>
                    <a:pt x="366" y="124"/>
                  </a:lnTo>
                  <a:lnTo>
                    <a:pt x="380" y="118"/>
                  </a:lnTo>
                  <a:lnTo>
                    <a:pt x="380" y="116"/>
                  </a:lnTo>
                  <a:lnTo>
                    <a:pt x="358" y="114"/>
                  </a:lnTo>
                  <a:lnTo>
                    <a:pt x="321" y="112"/>
                  </a:lnTo>
                  <a:lnTo>
                    <a:pt x="267" y="114"/>
                  </a:lnTo>
                  <a:lnTo>
                    <a:pt x="212" y="116"/>
                  </a:lnTo>
                  <a:lnTo>
                    <a:pt x="171" y="118"/>
                  </a:lnTo>
                  <a:lnTo>
                    <a:pt x="141" y="120"/>
                  </a:lnTo>
                  <a:lnTo>
                    <a:pt x="106" y="120"/>
                  </a:lnTo>
                  <a:lnTo>
                    <a:pt x="175" y="106"/>
                  </a:lnTo>
                  <a:lnTo>
                    <a:pt x="236" y="96"/>
                  </a:lnTo>
                  <a:lnTo>
                    <a:pt x="303" y="88"/>
                  </a:lnTo>
                  <a:lnTo>
                    <a:pt x="373" y="83"/>
                  </a:lnTo>
                  <a:lnTo>
                    <a:pt x="421" y="81"/>
                  </a:lnTo>
                  <a:lnTo>
                    <a:pt x="473" y="81"/>
                  </a:lnTo>
                  <a:lnTo>
                    <a:pt x="466" y="83"/>
                  </a:lnTo>
                  <a:lnTo>
                    <a:pt x="434" y="90"/>
                  </a:lnTo>
                  <a:lnTo>
                    <a:pt x="367" y="106"/>
                  </a:lnTo>
                  <a:lnTo>
                    <a:pt x="290" y="124"/>
                  </a:lnTo>
                  <a:lnTo>
                    <a:pt x="208" y="144"/>
                  </a:lnTo>
                  <a:lnTo>
                    <a:pt x="143" y="157"/>
                  </a:lnTo>
                  <a:lnTo>
                    <a:pt x="106" y="163"/>
                  </a:lnTo>
                  <a:lnTo>
                    <a:pt x="82" y="167"/>
                  </a:lnTo>
                  <a:lnTo>
                    <a:pt x="74" y="167"/>
                  </a:lnTo>
                  <a:lnTo>
                    <a:pt x="93" y="165"/>
                  </a:lnTo>
                  <a:lnTo>
                    <a:pt x="147" y="159"/>
                  </a:lnTo>
                  <a:lnTo>
                    <a:pt x="221" y="148"/>
                  </a:lnTo>
                  <a:lnTo>
                    <a:pt x="314" y="136"/>
                  </a:lnTo>
                  <a:lnTo>
                    <a:pt x="397" y="126"/>
                  </a:lnTo>
                  <a:lnTo>
                    <a:pt x="451" y="120"/>
                  </a:lnTo>
                  <a:lnTo>
                    <a:pt x="497" y="120"/>
                  </a:lnTo>
                  <a:lnTo>
                    <a:pt x="486" y="124"/>
                  </a:lnTo>
                  <a:lnTo>
                    <a:pt x="460" y="128"/>
                  </a:lnTo>
                  <a:lnTo>
                    <a:pt x="412" y="136"/>
                  </a:lnTo>
                  <a:lnTo>
                    <a:pt x="351" y="146"/>
                  </a:lnTo>
                  <a:lnTo>
                    <a:pt x="284" y="152"/>
                  </a:lnTo>
                  <a:lnTo>
                    <a:pt x="225" y="157"/>
                  </a:lnTo>
                  <a:lnTo>
                    <a:pt x="186" y="159"/>
                  </a:lnTo>
                  <a:lnTo>
                    <a:pt x="147" y="159"/>
                  </a:lnTo>
                  <a:lnTo>
                    <a:pt x="152" y="155"/>
                  </a:lnTo>
                  <a:lnTo>
                    <a:pt x="169" y="148"/>
                  </a:lnTo>
                  <a:lnTo>
                    <a:pt x="208" y="134"/>
                  </a:lnTo>
                  <a:lnTo>
                    <a:pt x="256" y="116"/>
                  </a:lnTo>
                  <a:lnTo>
                    <a:pt x="308" y="98"/>
                  </a:lnTo>
                  <a:lnTo>
                    <a:pt x="356" y="84"/>
                  </a:lnTo>
                  <a:lnTo>
                    <a:pt x="386" y="75"/>
                  </a:lnTo>
                  <a:lnTo>
                    <a:pt x="408" y="67"/>
                  </a:lnTo>
                  <a:lnTo>
                    <a:pt x="416" y="63"/>
                  </a:lnTo>
                  <a:lnTo>
                    <a:pt x="403" y="61"/>
                  </a:lnTo>
                  <a:lnTo>
                    <a:pt x="369" y="63"/>
                  </a:lnTo>
                  <a:lnTo>
                    <a:pt x="303" y="73"/>
                  </a:lnTo>
                  <a:lnTo>
                    <a:pt x="228" y="83"/>
                  </a:lnTo>
                  <a:lnTo>
                    <a:pt x="158" y="90"/>
                  </a:lnTo>
                  <a:lnTo>
                    <a:pt x="99" y="96"/>
                  </a:lnTo>
                  <a:lnTo>
                    <a:pt x="15" y="96"/>
                  </a:lnTo>
                  <a:lnTo>
                    <a:pt x="50" y="96"/>
                  </a:lnTo>
                  <a:lnTo>
                    <a:pt x="119" y="112"/>
                  </a:lnTo>
                  <a:lnTo>
                    <a:pt x="152" y="132"/>
                  </a:lnTo>
                  <a:lnTo>
                    <a:pt x="163" y="138"/>
                  </a:lnTo>
                  <a:lnTo>
                    <a:pt x="171" y="144"/>
                  </a:lnTo>
                  <a:lnTo>
                    <a:pt x="175" y="148"/>
                  </a:lnTo>
                  <a:lnTo>
                    <a:pt x="169" y="150"/>
                  </a:lnTo>
                  <a:lnTo>
                    <a:pt x="156" y="152"/>
                  </a:lnTo>
                  <a:lnTo>
                    <a:pt x="0" y="152"/>
                  </a:lnTo>
                  <a:lnTo>
                    <a:pt x="163" y="152"/>
                  </a:lnTo>
                  <a:lnTo>
                    <a:pt x="171" y="154"/>
                  </a:lnTo>
                  <a:lnTo>
                    <a:pt x="171" y="155"/>
                  </a:lnTo>
                  <a:lnTo>
                    <a:pt x="165" y="159"/>
                  </a:lnTo>
                  <a:lnTo>
                    <a:pt x="150" y="163"/>
                  </a:lnTo>
                  <a:lnTo>
                    <a:pt x="132" y="165"/>
                  </a:lnTo>
                  <a:lnTo>
                    <a:pt x="112" y="167"/>
                  </a:lnTo>
                  <a:lnTo>
                    <a:pt x="58" y="167"/>
                  </a:lnTo>
                </a:path>
              </a:pathLst>
            </a:custGeom>
            <a:noFill/>
            <a:ln w="4804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B20CF10-FA38-692F-2D09-8F63024AF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7" y="960"/>
              <a:ext cx="993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defTabSz="886968" eaLnBrk="0" fontAlgn="base" hangingPunct="0">
                <a:lnSpc>
                  <a:spcPct val="44000"/>
                </a:lnSpc>
                <a:spcBef>
                  <a:spcPct val="0"/>
                </a:spcBef>
                <a:spcAft>
                  <a:spcPts val="776"/>
                </a:spcAft>
              </a:pPr>
              <a:r>
                <a:rPr lang="en-IN" altLang="en-US" sz="485" kern="1200">
                  <a:solidFill>
                    <a:srgbClr val="FFFFFF"/>
                  </a:solidFill>
                  <a:latin typeface="Arial MT"/>
                  <a:ea typeface="+mn-ea"/>
                  <a:cs typeface="+mn-cs"/>
                </a:rPr>
                <a:t>Vishnu vardhan reddy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842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</TotalTime>
  <Words>482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MT</vt:lpstr>
      <vt:lpstr>Corbel</vt:lpstr>
      <vt:lpstr>Parallax</vt:lpstr>
      <vt:lpstr>PYTHON PROJECT PRESENTATION</vt:lpstr>
      <vt:lpstr>CONTENTS:</vt:lpstr>
      <vt:lpstr>Introduction:</vt:lpstr>
      <vt:lpstr>Objective and scope of this project:</vt:lpstr>
      <vt:lpstr>Application tools:</vt:lpstr>
      <vt:lpstr>Project Design</vt:lpstr>
      <vt:lpstr>Flow Chart:</vt:lpstr>
      <vt:lpstr>Testing and Validation:</vt:lpstr>
      <vt:lpstr>Data Flow Diagrams (DFD’s): Level 0</vt:lpstr>
      <vt:lpstr>Level 1:</vt:lpstr>
      <vt:lpstr>Level 2:</vt:lpstr>
      <vt:lpstr>Challenges Faced: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5004688.ghrithiksriram@gmail.com</dc:creator>
  <cp:lastModifiedBy>vishnu vardhan reddy</cp:lastModifiedBy>
  <cp:revision>2</cp:revision>
  <dcterms:created xsi:type="dcterms:W3CDTF">2024-11-29T12:42:15Z</dcterms:created>
  <dcterms:modified xsi:type="dcterms:W3CDTF">2024-11-29T18:44:07Z</dcterms:modified>
</cp:coreProperties>
</file>