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.ir/article_169090_5525e34b7bd485c6f9f9cc710f62522f.pdf" TargetMode="External"/><Relationship Id="rId2" Type="http://schemas.openxmlformats.org/officeDocument/2006/relationships/hyperlink" Target="https://ieeexplore.ieee.org/document/915413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apers.ssrn.com/sol3/papers.cfm?abstract_id=36614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Major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Health Care System</a:t>
            </a:r>
          </a:p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(G-248)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FD144-8EF6-66A3-A0C2-0A480446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399" y="105547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33186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160F2-DE47-80D5-9694-CF076CF2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469" y="69688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Vishnukant Shukla (A-71 / 2115001137)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Piyush Varshney (B-43 / 2115000710)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Prakhar Mittal (A-50 / 2115000732)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Sharma (G-24 / 2115000445)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2E80-A73F-EEDB-564B-8FD4097C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34" y="96583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Why do we need a health care system?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lines at reception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waits for lab results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levels of medical appointment fees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epidemic and viral diseases due to hospital overcrowding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05CF-0067-9FED-14B2-D9B09C21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364" y="105546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10707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Purpose of Health Care System: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85507"/>
            <a:ext cx="9601196" cy="331893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Increase User Awareness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Disease Prediction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Doctor-Patient communication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Ease of Appointment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B878E-9A8F-5160-0D63-85E56BCD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364" y="51907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System Design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70" y="2537012"/>
            <a:ext cx="7100047" cy="36307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39338-693F-2343-FDBB-9E170E99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64" y="96582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 </a:t>
            </a:r>
            <a:endParaRPr lang="en-IN" u="sng" dirty="0"/>
          </a:p>
          <a:p>
            <a:r>
              <a:rPr lang="en-IN" dirty="0"/>
              <a:t>KNN</a:t>
            </a:r>
          </a:p>
          <a:p>
            <a:r>
              <a:rPr lang="en-IN" dirty="0"/>
              <a:t>SVM</a:t>
            </a:r>
          </a:p>
          <a:p>
            <a:r>
              <a:rPr lang="en-IN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3ACBB-AAD4-71F8-854B-D38206D1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399" y="87617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3" y="1084729"/>
            <a:ext cx="7897905" cy="4661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E5B4EA-0FB6-B9C1-2E78-CB15C9AD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34" y="103517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636494"/>
            <a:ext cx="8588187" cy="5647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AC6A0-6411-45D8-ABDC-287106F3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64" y="83135"/>
            <a:ext cx="2686425" cy="804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Research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using Machine Learning Algorithms(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https://ieeexplore.ieee.org/document/9154130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Human Disease Prediction using Machine Learning Techniques and Real-life Parameters(</a:t>
            </a:r>
            <a:r>
              <a:rPr lang="en-US" dirty="0">
                <a:hlinkClick r:id="rId3"/>
              </a:rPr>
              <a:t>https://www.ije.ir/article_169090_5525e34b7bd485c6f9f9cc710f62522f.pdf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From Various Symptoms Using Machine Learning(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https://papers.ssrn.com/sol3/papers.cfm?abstract_id=3661426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hlinkClick r:id="rId2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9D3CC-F78F-9EB2-5EC8-8CC89DD1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363" y="114512"/>
            <a:ext cx="2686425" cy="9812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178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Garamond</vt:lpstr>
      <vt:lpstr>Times New Roman</vt:lpstr>
      <vt:lpstr>Organic</vt:lpstr>
      <vt:lpstr>Major Project</vt:lpstr>
      <vt:lpstr>Team Members</vt:lpstr>
      <vt:lpstr>Why do we need a health care system?</vt:lpstr>
      <vt:lpstr>Purpose of Health Care System:</vt:lpstr>
      <vt:lpstr>System Design</vt:lpstr>
      <vt:lpstr>Machine Learning Algorithm</vt:lpstr>
      <vt:lpstr>PowerPoint Presentation</vt:lpstr>
      <vt:lpstr>PowerPoint Presentation</vt:lpstr>
      <vt:lpstr>Reference Research Journals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Ishika Chaturvedi</dc:creator>
  <cp:lastModifiedBy>VISHNU SHUKLA</cp:lastModifiedBy>
  <cp:revision>9</cp:revision>
  <dcterms:created xsi:type="dcterms:W3CDTF">2023-09-14T06:54:00Z</dcterms:created>
  <dcterms:modified xsi:type="dcterms:W3CDTF">2024-09-27T11:29:22Z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C3C4BB5020BD463EB60B46656E5B96A6_12</vt:lpwstr>
  </property>
  <property fmtid="{D5CDD505-2E9C-101B-9397-08002B2CF9AE}" pid="3" name="KSOProductBuildVer">
    <vt:lpwstr>1033-12.2.0.13306</vt:lpwstr>
  </property>
</Properties>
</file>