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9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9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8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34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1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5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4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6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0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8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4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CF0B-723A-49A5-B597-34F29EA7210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6340A0-62B8-4AC5-8686-49AC657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5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9F72-579F-FCB6-642E-C15E8DA3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201" y="603062"/>
            <a:ext cx="11018051" cy="1828800"/>
          </a:xfrm>
        </p:spPr>
        <p:txBody>
          <a:bodyPr>
            <a:normAutofit/>
          </a:bodyPr>
          <a:lstStyle/>
          <a:p>
            <a:r>
              <a:rPr lang="en-IN" dirty="0"/>
              <a:t>A LRCN approach to Human      				Activity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BEF77-68DE-56B5-ADBF-F97261C49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853" y="5148957"/>
            <a:ext cx="8915399" cy="1575934"/>
          </a:xfrm>
        </p:spPr>
        <p:txBody>
          <a:bodyPr>
            <a:noAutofit/>
          </a:bodyPr>
          <a:lstStyle/>
          <a:p>
            <a:endParaRPr lang="en-IN" sz="2000" b="1" dirty="0"/>
          </a:p>
          <a:p>
            <a:r>
              <a:rPr lang="en-IN" sz="2000" b="1" dirty="0"/>
              <a:t>By: Vishnu Khokhar</a:t>
            </a:r>
          </a:p>
          <a:p>
            <a:r>
              <a:rPr lang="en-IN" sz="2000" b="1" dirty="0"/>
              <a:t>102003199</a:t>
            </a:r>
          </a:p>
          <a:p>
            <a:r>
              <a:rPr lang="en-IN" sz="2000" b="1" dirty="0"/>
              <a:t> G19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5C403-5441-8B82-23CE-8C31984D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3947160"/>
            <a:ext cx="662051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2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88B2-C5F4-44B0-7944-22A96444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152400"/>
            <a:ext cx="10590211" cy="1056640"/>
          </a:xfrm>
        </p:spPr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C74B-8C6D-B7F6-69DE-DF7B0C46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800" y="1391920"/>
            <a:ext cx="9929811" cy="29986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approach was evaluated on two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Compared to other approaches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Performed really good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5BC43-28AC-DB2F-6874-3232192F5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891224"/>
            <a:ext cx="6462120" cy="151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E8FE6-3E22-9580-4524-7F3D9862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4879340"/>
            <a:ext cx="496824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8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F0247-5D43-72DC-CE3B-992F04816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539" y="925974"/>
            <a:ext cx="4722471" cy="49448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total loss is decreasing during the training phase which is the expected behaviour as our objective is to minimize the loss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Testing accuracy is lower than training accuracy and hence there is a tendency towards overfitting.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B9CAE-FFE5-28AA-DF99-011A296F6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9" y="257537"/>
            <a:ext cx="3909060" cy="2865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D3F27-D667-18AE-88B3-65705BA9D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9" y="3857907"/>
            <a:ext cx="388620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36979-EF09-EC31-2C80-71474D809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6" y="894144"/>
            <a:ext cx="6945505" cy="5069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6FBB3-4AB9-343D-B983-1BA635545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52" y="3912243"/>
            <a:ext cx="3667331" cy="2885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CB562-000D-2B10-55C9-5DE7B3513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52" y="162047"/>
            <a:ext cx="376852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6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6A38-C190-761D-7C01-5E8ACE23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57" y="152400"/>
            <a:ext cx="10254931" cy="98552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106B9-423D-600A-9792-93430C3E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2" y="1341120"/>
            <a:ext cx="9958388" cy="500887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Proposed a LRCN approach to human activity recognition</a:t>
            </a:r>
          </a:p>
          <a:p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Model is both spatially and temporally deep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By leveraging automated feature extraction of CNN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Classification of LSTM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Compared the performance of LRCN model to other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Predictive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Doesn’t take too long to train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Short prediction time </a:t>
            </a:r>
          </a:p>
          <a:p>
            <a:pPr lvl="1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Future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Learning complex activities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Evaluation on other publicly available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55B5-AB80-F9FB-B787-C7040B67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0" y="426720"/>
            <a:ext cx="8202611" cy="3002280"/>
          </a:xfrm>
        </p:spPr>
        <p:txBody>
          <a:bodyPr>
            <a:normAutofit/>
          </a:bodyPr>
          <a:lstStyle/>
          <a:p>
            <a:r>
              <a:rPr lang="en-IN" sz="11000" dirty="0">
                <a:latin typeface="Gabriola" panose="04040605051002020D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9755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7CCD-B1CC-A796-0970-6D12D933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7" y="1122362"/>
            <a:ext cx="4463453" cy="958259"/>
          </a:xfrm>
        </p:spPr>
        <p:txBody>
          <a:bodyPr>
            <a:normAutofit fontScale="90000"/>
          </a:bodyPr>
          <a:lstStyle/>
          <a:p>
            <a:r>
              <a:rPr lang="en-IN" dirty="0"/>
              <a:t>Summary: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FAE49-CEE5-53ED-7BB7-C796DEC6A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8349" y="1739221"/>
            <a:ext cx="9575144" cy="42152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Related 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Proposed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Experimental Approach</a:t>
            </a:r>
          </a:p>
          <a:p>
            <a:r>
              <a:rPr lang="en-IN" dirty="0"/>
              <a:t>  		1. Dataset used</a:t>
            </a:r>
          </a:p>
          <a:p>
            <a:r>
              <a:rPr lang="en-IN" dirty="0"/>
              <a:t> 		2. Model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Result and Discussion </a:t>
            </a:r>
          </a:p>
          <a:p>
            <a:r>
              <a:rPr lang="en-IN" dirty="0"/>
              <a:t>		1. Accuracy</a:t>
            </a:r>
          </a:p>
          <a:p>
            <a:r>
              <a:rPr lang="en-IN" dirty="0"/>
              <a:t>		2. Real time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9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83AB-495D-7E22-F5DC-545AB5B4E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511" y="461394"/>
            <a:ext cx="7793372" cy="1837189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269DD-AD44-CD80-8590-102EDFA8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517" y="2097249"/>
            <a:ext cx="10070095" cy="3806414"/>
          </a:xfrm>
        </p:spPr>
        <p:txBody>
          <a:bodyPr/>
          <a:lstStyle/>
          <a:p>
            <a:r>
              <a:rPr lang="en-IN" sz="2100" dirty="0"/>
              <a:t>Human Activity Recognition data resources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Smart Watches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Smart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Vision Based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IMU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E33B0-AF65-C8BB-5E29-5F6BE6573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0" y="2823210"/>
            <a:ext cx="27051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4E2C9-084A-48A7-F20E-C093A5D58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3291" y="0"/>
            <a:ext cx="2078399" cy="2078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891D8E-49AA-E826-B6DE-EB075F5DB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80" y="4754880"/>
            <a:ext cx="2611120" cy="19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1D83-66AA-0FD5-9DB0-59127EC4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79" y="152400"/>
            <a:ext cx="10251440" cy="1046480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E4CDD-B23D-12E4-D046-6C54216E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0" y="1463040"/>
            <a:ext cx="9019539" cy="4592319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Human Computer interaction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Healthcare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IOT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Approaches to Human Activity Recognition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Deep Learning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Machine Learning 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21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B525-1140-B8C8-EE60-627AAAC4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1" y="365760"/>
            <a:ext cx="10803572" cy="975360"/>
          </a:xfrm>
        </p:spPr>
        <p:txBody>
          <a:bodyPr>
            <a:noAutofit/>
          </a:bodyPr>
          <a:lstStyle/>
          <a:p>
            <a:r>
              <a:rPr lang="en-IN" sz="4200" b="1" dirty="0"/>
              <a:t>Background: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79928-E4A3-A0EB-4A24-FDAAEF2C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493" y="2004889"/>
            <a:ext cx="8915399" cy="4397101"/>
          </a:xfrm>
        </p:spPr>
        <p:txBody>
          <a:bodyPr>
            <a:normAutofit/>
          </a:bodyPr>
          <a:lstStyle/>
          <a:p>
            <a:r>
              <a:rPr lang="en-IN" sz="2200" b="1" dirty="0"/>
              <a:t>Human Activity Classification Algorithms</a:t>
            </a:r>
          </a:p>
          <a:p>
            <a:r>
              <a:rPr lang="en-IN" sz="2000" dirty="0"/>
              <a:t>        1. Support Vector Machines</a:t>
            </a:r>
          </a:p>
          <a:p>
            <a:r>
              <a:rPr lang="en-IN" sz="2000" dirty="0"/>
              <a:t>	 2. Computational Neural Networks</a:t>
            </a:r>
          </a:p>
          <a:p>
            <a:r>
              <a:rPr lang="en-IN" sz="2000" dirty="0"/>
              <a:t>	 3. Long Short-Term Memory</a:t>
            </a:r>
          </a:p>
          <a:p>
            <a:r>
              <a:rPr lang="en-IN" sz="2000" dirty="0"/>
              <a:t>	 4. Hybrid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BEC4A-42E7-49C7-7B36-C819B210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79" y="684610"/>
            <a:ext cx="4013201" cy="2744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7E8F9-6870-4BE0-EA83-8895B1ED3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8" y="4805680"/>
            <a:ext cx="4152900" cy="1923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AD432-E8ED-4005-4DE6-00A9CAAC8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80" y="4620601"/>
            <a:ext cx="3167379" cy="21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56CD-D868-C198-E0E2-5DD9720E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124499"/>
            <a:ext cx="10661331" cy="1033741"/>
          </a:xfrm>
        </p:spPr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6DD8A-1938-31B2-AC6E-AA147A0A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412" y="1442720"/>
            <a:ext cx="8915399" cy="51104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Challenges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Most approaches require domain knowledge and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Very high resource utilization( Memory , processing power etc)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Need for very complex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Solutions: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Deep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Approaches have been proposed in the past that utilize different architectures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dirty="0"/>
              <a:t>CNN – spatially deep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dirty="0"/>
              <a:t>LSTM – temporal deep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I proposed a model that leverages the strengths of both the approaches for human activity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2832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99AF-E817-F444-D04F-B699EA0E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-100298"/>
            <a:ext cx="10868003" cy="1192192"/>
          </a:xfrm>
        </p:spPr>
        <p:txBody>
          <a:bodyPr/>
          <a:lstStyle/>
          <a:p>
            <a:r>
              <a:rPr lang="en-IN" dirty="0"/>
              <a:t>Proposed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04231-655E-3334-E648-CB46F1508E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2116" y="1194410"/>
            <a:ext cx="4756712" cy="5135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4A6D3-B5B7-B800-E158-E11CF3DF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89" y="1194410"/>
            <a:ext cx="5147235" cy="5135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46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77A7-86B4-2674-E0EB-5E8FECF2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640"/>
            <a:ext cx="10895011" cy="1066800"/>
          </a:xfrm>
        </p:spPr>
        <p:txBody>
          <a:bodyPr/>
          <a:lstStyle/>
          <a:p>
            <a:r>
              <a:rPr lang="en-IN" dirty="0"/>
              <a:t>Dataset Used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9210-2264-4494-6AB3-593CD059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680" y="1595120"/>
            <a:ext cx="10000931" cy="49682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KTH Dataset for running and walking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collection of sequences representing 6 actions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action class has got 100 sequences.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sequence has got almost 600 frames and the video is shot at 25 fps. 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Kaggle Dataset for fighting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Consists of, over 100 videos taken from movies and YouTube videos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87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8A2A-95F9-AEBC-D6D8-8C24432A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243840"/>
            <a:ext cx="10905171" cy="934720"/>
          </a:xfrm>
        </p:spPr>
        <p:txBody>
          <a:bodyPr>
            <a:normAutofit/>
          </a:bodyPr>
          <a:lstStyle/>
          <a:p>
            <a:r>
              <a:rPr lang="en-IN" dirty="0"/>
              <a:t>Model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711E-2A01-37BA-6A3D-157C8587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732" y="1950720"/>
            <a:ext cx="9054148" cy="43992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LRCN Model (CNN + LSTM)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12 CNN layers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Frames are 64 x 64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100 videos/class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Epochs = 70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Batch size=4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Validation split = 0.2</a:t>
            </a:r>
            <a:r>
              <a:rPr lang="en-US" sz="2000" dirty="0"/>
              <a:t>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172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732</TotalTime>
  <Words>393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Gabriola</vt:lpstr>
      <vt:lpstr>Wingdings 3</vt:lpstr>
      <vt:lpstr>Wisp</vt:lpstr>
      <vt:lpstr>A LRCN approach to Human          Activity Recognition</vt:lpstr>
      <vt:lpstr>Summary: </vt:lpstr>
      <vt:lpstr>Introduction </vt:lpstr>
      <vt:lpstr>Introduction</vt:lpstr>
      <vt:lpstr>Background:</vt:lpstr>
      <vt:lpstr>Background</vt:lpstr>
      <vt:lpstr>Proposed Approach</vt:lpstr>
      <vt:lpstr>Dataset Used </vt:lpstr>
      <vt:lpstr>Model Configurations</vt:lpstr>
      <vt:lpstr>Results </vt:lpstr>
      <vt:lpstr>PowerPoint Presentation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LRCN approach to Human          Activity Recognition</dc:title>
  <dc:creator>vishnu khokhar</dc:creator>
  <cp:lastModifiedBy>vishnu khokhar</cp:lastModifiedBy>
  <cp:revision>3</cp:revision>
  <dcterms:created xsi:type="dcterms:W3CDTF">2022-11-10T04:49:02Z</dcterms:created>
  <dcterms:modified xsi:type="dcterms:W3CDTF">2022-11-10T17:01:25Z</dcterms:modified>
</cp:coreProperties>
</file>