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7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4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2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5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8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6764-83C7-4E2E-8B3E-3A65170AF68B}" type="datetimeFigureOut">
              <a:rPr lang="en-IN" smtClean="0"/>
              <a:t>13-03-2020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AE35-085C-452C-84F3-91015F1F5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8" y="404664"/>
            <a:ext cx="8219482" cy="58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5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8280920" cy="64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 prakash senapati</dc:creator>
  <cp:lastModifiedBy>kodi prakash senapati</cp:lastModifiedBy>
  <cp:revision>2</cp:revision>
  <dcterms:created xsi:type="dcterms:W3CDTF">2020-03-13T13:53:10Z</dcterms:created>
  <dcterms:modified xsi:type="dcterms:W3CDTF">2020-03-13T13:57:07Z</dcterms:modified>
</cp:coreProperties>
</file>