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1152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97F4-F0E6-478A-B860-79968B8C8CB4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DEF8-1B21-4B81-9891-459BEA5ED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41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97F4-F0E6-478A-B860-79968B8C8CB4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DEF8-1B21-4B81-9891-459BEA5ED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82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97F4-F0E6-478A-B860-79968B8C8CB4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DEF8-1B21-4B81-9891-459BEA5ED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73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97F4-F0E6-478A-B860-79968B8C8CB4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DEF8-1B21-4B81-9891-459BEA5ED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08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97F4-F0E6-478A-B860-79968B8C8CB4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DEF8-1B21-4B81-9891-459BEA5ED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33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97F4-F0E6-478A-B860-79968B8C8CB4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DEF8-1B21-4B81-9891-459BEA5ED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18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97F4-F0E6-478A-B860-79968B8C8CB4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DEF8-1B21-4B81-9891-459BEA5ED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15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97F4-F0E6-478A-B860-79968B8C8CB4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DEF8-1B21-4B81-9891-459BEA5ED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2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97F4-F0E6-478A-B860-79968B8C8CB4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DEF8-1B21-4B81-9891-459BEA5ED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93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97F4-F0E6-478A-B860-79968B8C8CB4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DEF8-1B21-4B81-9891-459BEA5ED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61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97F4-F0E6-478A-B860-79968B8C8CB4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DEF8-1B21-4B81-9891-459BEA5ED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28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E97F4-F0E6-478A-B860-79968B8C8CB4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9DEF8-1B21-4B81-9891-459BEA5ED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072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53" y="1196752"/>
            <a:ext cx="8349319" cy="454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4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6" y="908720"/>
            <a:ext cx="8320924" cy="524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1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6" y="1124744"/>
            <a:ext cx="8711591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2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50" y="476672"/>
            <a:ext cx="8813993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9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12" y="404664"/>
            <a:ext cx="7786636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7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20688"/>
            <a:ext cx="855177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97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1" y="692696"/>
            <a:ext cx="8964435" cy="518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7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18754"/>
            <a:ext cx="5472608" cy="11521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60848"/>
            <a:ext cx="8679081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5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40"/>
            <a:ext cx="8280150" cy="23140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996952"/>
            <a:ext cx="886091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95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kodi prakash senapati</dc:creator>
  <cp:lastModifiedBy>kodi prakash senapati</cp:lastModifiedBy>
  <cp:revision>1</cp:revision>
  <dcterms:created xsi:type="dcterms:W3CDTF">2020-03-13T13:56:00Z</dcterms:created>
  <dcterms:modified xsi:type="dcterms:W3CDTF">2020-03-13T15:19:06Z</dcterms:modified>
</cp:coreProperties>
</file>