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8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81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4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86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3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7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CA0A-D46A-497D-A2B9-1F7C55DCA067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EA6E-DFFE-45EE-85AE-DB0CE8127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" y="1"/>
            <a:ext cx="8874612" cy="3068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" y="3068960"/>
            <a:ext cx="887461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0" y="17103"/>
            <a:ext cx="9049566" cy="3195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" y="3284984"/>
            <a:ext cx="9025344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" y="0"/>
            <a:ext cx="9121696" cy="3068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" y="3212976"/>
            <a:ext cx="9121696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3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2880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968"/>
            <a:ext cx="9144000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52" y="0"/>
            <a:ext cx="9156651" cy="32129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3999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kodi prakash senapati</dc:creator>
  <cp:lastModifiedBy>kodi prakash senapati</cp:lastModifiedBy>
  <cp:revision>1</cp:revision>
  <dcterms:created xsi:type="dcterms:W3CDTF">2020-03-13T14:02:12Z</dcterms:created>
  <dcterms:modified xsi:type="dcterms:W3CDTF">2020-03-13T14:07:29Z</dcterms:modified>
</cp:coreProperties>
</file>