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8F57-A28C-4232-BE54-2BF7D6978195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39C0-AADD-4ADC-8E04-56AC4D5C7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49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8F57-A28C-4232-BE54-2BF7D6978195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39C0-AADD-4ADC-8E04-56AC4D5C7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79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8F57-A28C-4232-BE54-2BF7D6978195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39C0-AADD-4ADC-8E04-56AC4D5C7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8F57-A28C-4232-BE54-2BF7D6978195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39C0-AADD-4ADC-8E04-56AC4D5C7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51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8F57-A28C-4232-BE54-2BF7D6978195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39C0-AADD-4ADC-8E04-56AC4D5C7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24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8F57-A28C-4232-BE54-2BF7D6978195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39C0-AADD-4ADC-8E04-56AC4D5C7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13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8F57-A28C-4232-BE54-2BF7D6978195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39C0-AADD-4ADC-8E04-56AC4D5C7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19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8F57-A28C-4232-BE54-2BF7D6978195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39C0-AADD-4ADC-8E04-56AC4D5C7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61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8F57-A28C-4232-BE54-2BF7D6978195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39C0-AADD-4ADC-8E04-56AC4D5C7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37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8F57-A28C-4232-BE54-2BF7D6978195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39C0-AADD-4ADC-8E04-56AC4D5C7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53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8F57-A28C-4232-BE54-2BF7D6978195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39C0-AADD-4ADC-8E04-56AC4D5C7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99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8F57-A28C-4232-BE54-2BF7D6978195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039C0-AADD-4ADC-8E04-56AC4D5C7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92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" y="0"/>
            <a:ext cx="9138544" cy="27809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" y="2780928"/>
            <a:ext cx="9124454" cy="407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8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8928992" cy="27363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429000"/>
            <a:ext cx="892899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2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683"/>
            <a:ext cx="9036496" cy="29082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7" y="3573016"/>
            <a:ext cx="8820771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1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9036496" cy="27363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356992"/>
            <a:ext cx="892899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4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kodi prakash senapati</dc:creator>
  <cp:lastModifiedBy>kodi prakash senapati</cp:lastModifiedBy>
  <cp:revision>2</cp:revision>
  <dcterms:created xsi:type="dcterms:W3CDTF">2020-03-13T14:08:06Z</dcterms:created>
  <dcterms:modified xsi:type="dcterms:W3CDTF">2020-03-13T14:17:32Z</dcterms:modified>
</cp:coreProperties>
</file>