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6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6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3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4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3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4E338-A764-48B2-AF1D-61D01A09A70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BB06-24E6-4D71-B8FF-3188F4E9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" y="116632"/>
            <a:ext cx="9088957" cy="3528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" y="3573016"/>
            <a:ext cx="9088957" cy="32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9308"/>
            <a:ext cx="9001000" cy="33476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900099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8640"/>
            <a:ext cx="9071992" cy="306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57600"/>
            <a:ext cx="9073008" cy="35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" y="27415"/>
            <a:ext cx="9124214" cy="3994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" y="4021770"/>
            <a:ext cx="9124214" cy="28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3140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" y="3140968"/>
            <a:ext cx="4524931" cy="36724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9"/>
            <a:ext cx="45720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1</cp:revision>
  <dcterms:created xsi:type="dcterms:W3CDTF">2020-03-13T14:18:06Z</dcterms:created>
  <dcterms:modified xsi:type="dcterms:W3CDTF">2020-03-13T14:24:42Z</dcterms:modified>
</cp:coreProperties>
</file>