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6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024B-E02D-4E5E-BC84-2EEC76E2D7A8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09A0-96EB-42B6-96B1-57E5FBE7E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02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024B-E02D-4E5E-BC84-2EEC76E2D7A8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09A0-96EB-42B6-96B1-57E5FBE7E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54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024B-E02D-4E5E-BC84-2EEC76E2D7A8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09A0-96EB-42B6-96B1-57E5FBE7E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063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024B-E02D-4E5E-BC84-2EEC76E2D7A8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09A0-96EB-42B6-96B1-57E5FBE7E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67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024B-E02D-4E5E-BC84-2EEC76E2D7A8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09A0-96EB-42B6-96B1-57E5FBE7E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13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024B-E02D-4E5E-BC84-2EEC76E2D7A8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09A0-96EB-42B6-96B1-57E5FBE7E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38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024B-E02D-4E5E-BC84-2EEC76E2D7A8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09A0-96EB-42B6-96B1-57E5FBE7E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50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024B-E02D-4E5E-BC84-2EEC76E2D7A8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09A0-96EB-42B6-96B1-57E5FBE7E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024B-E02D-4E5E-BC84-2EEC76E2D7A8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09A0-96EB-42B6-96B1-57E5FBE7E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59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024B-E02D-4E5E-BC84-2EEC76E2D7A8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09A0-96EB-42B6-96B1-57E5FBE7E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78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024B-E02D-4E5E-BC84-2EEC76E2D7A8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09A0-96EB-42B6-96B1-57E5FBE7E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15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9024B-E02D-4E5E-BC84-2EEC76E2D7A8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909A0-96EB-42B6-96B1-57E5FBE7E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30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10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984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70" y="0"/>
            <a:ext cx="9158569" cy="32849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4984"/>
            <a:ext cx="9143999" cy="35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75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8" y="16263"/>
            <a:ext cx="9126132" cy="33407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8" y="3356992"/>
            <a:ext cx="9126132" cy="350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6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9036496" cy="33569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6" y="3356992"/>
            <a:ext cx="9022826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0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33843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6992"/>
            <a:ext cx="9144000" cy="348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8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52" y="0"/>
            <a:ext cx="9156651" cy="32129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06" y="3212976"/>
            <a:ext cx="9165705" cy="357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9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7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484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5799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kodi prakash senapati</dc:creator>
  <cp:lastModifiedBy>kodi prakash senapati</cp:lastModifiedBy>
  <cp:revision>1</cp:revision>
  <dcterms:created xsi:type="dcterms:W3CDTF">2020-03-13T16:10:55Z</dcterms:created>
  <dcterms:modified xsi:type="dcterms:W3CDTF">2020-03-13T16:19:01Z</dcterms:modified>
</cp:coreProperties>
</file>