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5DB0-CA6F-A01F-1205-F01534000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AB091-41D8-8D33-74E7-8C054E8C7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F2C4-7707-84EF-8DFF-E42D34F1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EFD1-C7EB-6191-58A9-F8E88D9A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9FD8-B575-0E4C-353A-8291D9A6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5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290D-AF2D-37EC-1CDD-8F6206FC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C8C1E-576B-A991-0DA1-5CF0FA643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42E2-DEF9-39DA-73D2-23155B66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E11-7745-CFF7-3626-D5E4D116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0D0F-D03E-47B0-0759-AEF0A449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87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14B1F-DB7A-1DA0-416E-6EC630737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A7EB8-92D9-1471-FAE4-5C08C1101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BB84C-1397-1AB6-6D17-14375D8A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2761-51EF-E555-5FE3-EC8F4A22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3CAA-7F3A-AFCE-8D24-6AE83E2C0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8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737C-DCF6-C2F8-7963-120E4D84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56DBE-692D-3FEF-2398-68F22431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8A13-460A-371D-961F-B282FB9E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0512-7C69-935B-76B1-1DD7FE0F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F306-E50D-5749-D4F4-19D5A2E2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31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B83D-AB9C-D50B-83E5-AEE3B72B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27B6F-783D-3629-DC83-44B61BCD4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028D-BB46-43D9-9FFC-3644DC4F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67A41-30A0-9F90-1BBF-10668E5E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B48D-E806-4DC0-F007-7B1CAF06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3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C8AA-2D92-B7D8-D75D-BC6ED2F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8E9E-053C-2B2E-1E98-71E3C6066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F7755-CFD7-9F6F-CB9E-19579BC1E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56BAB-4D75-ABE3-24F5-660B4B02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25188-0AE4-85FE-7FB5-200FBEC2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32C43-C873-D949-E083-D1772935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1131-6AFA-864A-926F-506E6475F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60617-0272-F4C9-BA17-4947CAC03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98695-BE0F-04FD-DAEC-3D3EF2E63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B0CAC-A15F-8647-B6F2-C9829FEA7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B4B8D-6873-B31B-8C78-3F31858BD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DB8FD-F27A-337F-890A-3F1E1B59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D91FF-8C39-BE95-F394-428E251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F86A8-CFA9-49C9-7B4B-83C67DFD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7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B6BB-1440-4D91-A929-F2F2C045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2C1BE-274D-AA9F-D73C-1DD0C102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D7702-FCCB-FD71-519E-5600BC01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3B1A8-09D7-F6FF-86BB-6CCA43B1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6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8E89F-A0DF-1407-ED5F-C32A6497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944DB-0512-971A-FF39-56B63E5A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3315E-FE9A-E816-0C04-A1615CE7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7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2F19-A57C-2A63-D503-CE2B8325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FAAF-8559-D0BB-310E-9F910FEB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27AC7-D0E0-F7B3-F55B-F45880AEA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2034F-00DD-B7CD-2910-73DC63A6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2B7B5-4B55-F8B2-2131-C1A5775C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5538F-D0C5-DDF9-E5CD-13B77F6F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2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D740-EE72-94D6-0101-9FE84F23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869CD-808D-6077-4B07-D67C0D905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A57C4-53F1-6ADF-E8CC-22C336449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4322A-BC93-AB73-9E25-43AF9DD8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2F90-B289-40F0-7B25-F813F362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7435-5568-53F4-AE14-25DBFD07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4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DE101-0D3D-386A-9C0F-CE71C97F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A821-5D81-81A2-681B-E78F9432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08A9-8900-19A3-7706-F375C869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829AF-511F-4E98-847A-0F987D97E521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E2A9D-4F52-DC3E-07EE-189DECCEC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0AF9-B876-F7B3-35ED-CBA9D61A9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00093-B60B-410D-AFEF-52B6775EE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6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613CD-9BAB-8CA7-4AAB-5E429CF1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378" y="182881"/>
            <a:ext cx="1835244" cy="493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B90534-D695-AB4B-08EB-018F6FF54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4" y="826140"/>
            <a:ext cx="6020796" cy="5848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875A0E-07C4-6436-78A3-4656AD8A7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702" y="826139"/>
            <a:ext cx="5898094" cy="584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1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B9FBD-B602-4D39-2F6F-03604723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8" y="234594"/>
            <a:ext cx="5899892" cy="6388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238C6-981B-78EC-9154-B93AC627A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594"/>
            <a:ext cx="6078218" cy="629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9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08711-203A-D9B8-179B-01613EE9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6" y="74425"/>
            <a:ext cx="5885544" cy="6580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F1CE72-4634-0B54-C77A-3593AC57B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4424"/>
            <a:ext cx="5976984" cy="65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kodi prakash senapati</dc:creator>
  <cp:lastModifiedBy>kodi prakash senapati</cp:lastModifiedBy>
  <cp:revision>1</cp:revision>
  <dcterms:created xsi:type="dcterms:W3CDTF">2024-03-03T17:33:18Z</dcterms:created>
  <dcterms:modified xsi:type="dcterms:W3CDTF">2024-03-03T17:38:35Z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2024-03-03T17:38:00Z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e5526821-e866-4d93-9ba1-75eb4d7baad3</vt:lpwstr>
  </property>
  <property fmtid="{D5CDD505-2E9C-101B-9397-08002B2CF9AE}" pid="8" name="MSIP_Label_defa4170-0d19-0005-0004-bc88714345d2_ContentBits">
    <vt:lpwstr>0</vt:lpwstr>
  </property>
</Properties>
</file>