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08" autoAdjust="0"/>
  </p:normalViewPr>
  <p:slideViewPr>
    <p:cSldViewPr snapToGrid="0">
      <p:cViewPr varScale="1">
        <p:scale>
          <a:sx n="65" d="100"/>
          <a:sy n="65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37388-28B3-44EC-AC8D-C50CCDA9AF09}" type="doc">
      <dgm:prSet loTypeId="urn:microsoft.com/office/officeart/2005/8/layout/hProcess9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C1A9BCD5-357E-4819-B1B3-6C0EE1D0B383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RSA relies on factoring; ECC relies on the harder ECDLP [2].</a:t>
          </a:r>
        </a:p>
      </dgm:t>
    </dgm:pt>
    <dgm:pt modelId="{E12B4D5E-EF91-49E0-9971-AD0971398117}" type="parTrans" cxnId="{8CE1860B-79BE-49EC-8B0B-CA2B14EFA5D5}">
      <dgm:prSet/>
      <dgm:spPr/>
      <dgm:t>
        <a:bodyPr/>
        <a:lstStyle/>
        <a:p>
          <a:endParaRPr lang="en-IN"/>
        </a:p>
      </dgm:t>
    </dgm:pt>
    <dgm:pt modelId="{A2F018DB-3570-492F-A591-9E5A9A210CFE}" type="sibTrans" cxnId="{8CE1860B-79BE-49EC-8B0B-CA2B14EFA5D5}">
      <dgm:prSet/>
      <dgm:spPr/>
      <dgm:t>
        <a:bodyPr/>
        <a:lstStyle/>
        <a:p>
          <a:endParaRPr lang="en-IN"/>
        </a:p>
      </dgm:t>
    </dgm:pt>
    <dgm:pt modelId="{2F1D371F-AF58-4A11-913B-1A3890B8001F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ECC-256 matches RSA-3072 in security [3].</a:t>
          </a:r>
        </a:p>
      </dgm:t>
    </dgm:pt>
    <dgm:pt modelId="{A9818808-0A4B-49A8-AC03-20F318A7D085}" type="parTrans" cxnId="{0243DD80-8519-4D8B-A198-F5D9BA894143}">
      <dgm:prSet/>
      <dgm:spPr/>
      <dgm:t>
        <a:bodyPr/>
        <a:lstStyle/>
        <a:p>
          <a:endParaRPr lang="en-IN"/>
        </a:p>
      </dgm:t>
    </dgm:pt>
    <dgm:pt modelId="{538ECF07-3A61-4088-9749-49AB19B5E4A6}" type="sibTrans" cxnId="{0243DD80-8519-4D8B-A198-F5D9BA894143}">
      <dgm:prSet/>
      <dgm:spPr/>
      <dgm:t>
        <a:bodyPr/>
        <a:lstStyle/>
        <a:p>
          <a:endParaRPr lang="en-IN"/>
        </a:p>
      </dgm:t>
    </dgm:pt>
    <dgm:pt modelId="{68758C00-E597-4861-97E8-92EE8150F228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Smaller keys = faster, lighter, and more energy-efficient communication (e.g., TLS, blockchain).</a:t>
          </a:r>
        </a:p>
      </dgm:t>
    </dgm:pt>
    <dgm:pt modelId="{DC73CBBB-04E8-4358-8BB9-7BD4F13930B3}" type="parTrans" cxnId="{B920F7A1-148E-4E73-B3A3-18426D342BFE}">
      <dgm:prSet/>
      <dgm:spPr/>
      <dgm:t>
        <a:bodyPr/>
        <a:lstStyle/>
        <a:p>
          <a:endParaRPr lang="en-IN"/>
        </a:p>
      </dgm:t>
    </dgm:pt>
    <dgm:pt modelId="{F414454B-A580-4ECB-8718-5DDBF0243AD6}" type="sibTrans" cxnId="{B920F7A1-148E-4E73-B3A3-18426D342BFE}">
      <dgm:prSet/>
      <dgm:spPr/>
      <dgm:t>
        <a:bodyPr/>
        <a:lstStyle/>
        <a:p>
          <a:endParaRPr lang="en-IN"/>
        </a:p>
      </dgm:t>
    </dgm:pt>
    <dgm:pt modelId="{C90DA4EE-832B-46EF-A8BF-5CEF762C246D}" type="pres">
      <dgm:prSet presAssocID="{E1837388-28B3-44EC-AC8D-C50CCDA9AF09}" presName="CompostProcess" presStyleCnt="0">
        <dgm:presLayoutVars>
          <dgm:dir/>
          <dgm:resizeHandles val="exact"/>
        </dgm:presLayoutVars>
      </dgm:prSet>
      <dgm:spPr/>
    </dgm:pt>
    <dgm:pt modelId="{571BF40F-4428-49F0-95BD-4D66455AFC54}" type="pres">
      <dgm:prSet presAssocID="{E1837388-28B3-44EC-AC8D-C50CCDA9AF09}" presName="arrow" presStyleLbl="bgShp" presStyleIdx="0" presStyleCnt="1"/>
      <dgm:spPr/>
    </dgm:pt>
    <dgm:pt modelId="{6767F379-1B2F-41BA-9BE1-A5D4C2608C6B}" type="pres">
      <dgm:prSet presAssocID="{E1837388-28B3-44EC-AC8D-C50CCDA9AF09}" presName="linearProcess" presStyleCnt="0"/>
      <dgm:spPr/>
    </dgm:pt>
    <dgm:pt modelId="{68D1A9A1-6DB1-45CB-A09C-FA948D17A2CC}" type="pres">
      <dgm:prSet presAssocID="{C1A9BCD5-357E-4819-B1B3-6C0EE1D0B383}" presName="textNode" presStyleLbl="node1" presStyleIdx="0" presStyleCnt="3">
        <dgm:presLayoutVars>
          <dgm:bulletEnabled val="1"/>
        </dgm:presLayoutVars>
      </dgm:prSet>
      <dgm:spPr/>
    </dgm:pt>
    <dgm:pt modelId="{B160BD20-DAB0-4717-A63C-66AA34454EBC}" type="pres">
      <dgm:prSet presAssocID="{A2F018DB-3570-492F-A591-9E5A9A210CFE}" presName="sibTrans" presStyleCnt="0"/>
      <dgm:spPr/>
    </dgm:pt>
    <dgm:pt modelId="{C6C3B539-A659-428D-87CB-8A3CBAA7E839}" type="pres">
      <dgm:prSet presAssocID="{2F1D371F-AF58-4A11-913B-1A3890B8001F}" presName="textNode" presStyleLbl="node1" presStyleIdx="1" presStyleCnt="3">
        <dgm:presLayoutVars>
          <dgm:bulletEnabled val="1"/>
        </dgm:presLayoutVars>
      </dgm:prSet>
      <dgm:spPr/>
    </dgm:pt>
    <dgm:pt modelId="{E1D8AA8A-39A3-48DA-8623-4A7C474843D6}" type="pres">
      <dgm:prSet presAssocID="{538ECF07-3A61-4088-9749-49AB19B5E4A6}" presName="sibTrans" presStyleCnt="0"/>
      <dgm:spPr/>
    </dgm:pt>
    <dgm:pt modelId="{5157A8A8-9A9B-4C20-ABC5-6FDBFB63EDF6}" type="pres">
      <dgm:prSet presAssocID="{68758C00-E597-4861-97E8-92EE8150F22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2FFF20A-82FD-456D-A903-69C00F7B5B11}" type="presOf" srcId="{C1A9BCD5-357E-4819-B1B3-6C0EE1D0B383}" destId="{68D1A9A1-6DB1-45CB-A09C-FA948D17A2CC}" srcOrd="0" destOrd="0" presId="urn:microsoft.com/office/officeart/2005/8/layout/hProcess9"/>
    <dgm:cxn modelId="{8CE1860B-79BE-49EC-8B0B-CA2B14EFA5D5}" srcId="{E1837388-28B3-44EC-AC8D-C50CCDA9AF09}" destId="{C1A9BCD5-357E-4819-B1B3-6C0EE1D0B383}" srcOrd="0" destOrd="0" parTransId="{E12B4D5E-EF91-49E0-9971-AD0971398117}" sibTransId="{A2F018DB-3570-492F-A591-9E5A9A210CFE}"/>
    <dgm:cxn modelId="{103A986C-A54D-48A1-8086-222810EF153D}" type="presOf" srcId="{E1837388-28B3-44EC-AC8D-C50CCDA9AF09}" destId="{C90DA4EE-832B-46EF-A8BF-5CEF762C246D}" srcOrd="0" destOrd="0" presId="urn:microsoft.com/office/officeart/2005/8/layout/hProcess9"/>
    <dgm:cxn modelId="{0243DD80-8519-4D8B-A198-F5D9BA894143}" srcId="{E1837388-28B3-44EC-AC8D-C50CCDA9AF09}" destId="{2F1D371F-AF58-4A11-913B-1A3890B8001F}" srcOrd="1" destOrd="0" parTransId="{A9818808-0A4B-49A8-AC03-20F318A7D085}" sibTransId="{538ECF07-3A61-4088-9749-49AB19B5E4A6}"/>
    <dgm:cxn modelId="{B920F7A1-148E-4E73-B3A3-18426D342BFE}" srcId="{E1837388-28B3-44EC-AC8D-C50CCDA9AF09}" destId="{68758C00-E597-4861-97E8-92EE8150F228}" srcOrd="2" destOrd="0" parTransId="{DC73CBBB-04E8-4358-8BB9-7BD4F13930B3}" sibTransId="{F414454B-A580-4ECB-8718-5DDBF0243AD6}"/>
    <dgm:cxn modelId="{9260FAA4-CECA-4C3C-B270-085C997D3ABA}" type="presOf" srcId="{68758C00-E597-4861-97E8-92EE8150F228}" destId="{5157A8A8-9A9B-4C20-ABC5-6FDBFB63EDF6}" srcOrd="0" destOrd="0" presId="urn:microsoft.com/office/officeart/2005/8/layout/hProcess9"/>
    <dgm:cxn modelId="{AD0405BB-3B26-47BD-97EE-BA1BE106EBBA}" type="presOf" srcId="{2F1D371F-AF58-4A11-913B-1A3890B8001F}" destId="{C6C3B539-A659-428D-87CB-8A3CBAA7E839}" srcOrd="0" destOrd="0" presId="urn:microsoft.com/office/officeart/2005/8/layout/hProcess9"/>
    <dgm:cxn modelId="{EDBF1020-649E-4E48-9CFA-C5F1DA8B73A5}" type="presParOf" srcId="{C90DA4EE-832B-46EF-A8BF-5CEF762C246D}" destId="{571BF40F-4428-49F0-95BD-4D66455AFC54}" srcOrd="0" destOrd="0" presId="urn:microsoft.com/office/officeart/2005/8/layout/hProcess9"/>
    <dgm:cxn modelId="{A4C5FC26-0A01-4E05-AE0D-DEF8EA48D47D}" type="presParOf" srcId="{C90DA4EE-832B-46EF-A8BF-5CEF762C246D}" destId="{6767F379-1B2F-41BA-9BE1-A5D4C2608C6B}" srcOrd="1" destOrd="0" presId="urn:microsoft.com/office/officeart/2005/8/layout/hProcess9"/>
    <dgm:cxn modelId="{C457A5CC-D012-44A7-A43D-AF8E90D15F76}" type="presParOf" srcId="{6767F379-1B2F-41BA-9BE1-A5D4C2608C6B}" destId="{68D1A9A1-6DB1-45CB-A09C-FA948D17A2CC}" srcOrd="0" destOrd="0" presId="urn:microsoft.com/office/officeart/2005/8/layout/hProcess9"/>
    <dgm:cxn modelId="{BB9E8C6C-1742-40C0-AF78-945E8BBA411A}" type="presParOf" srcId="{6767F379-1B2F-41BA-9BE1-A5D4C2608C6B}" destId="{B160BD20-DAB0-4717-A63C-66AA34454EBC}" srcOrd="1" destOrd="0" presId="urn:microsoft.com/office/officeart/2005/8/layout/hProcess9"/>
    <dgm:cxn modelId="{85B52602-D0BE-4C63-A2D6-5DCC19E1C8FE}" type="presParOf" srcId="{6767F379-1B2F-41BA-9BE1-A5D4C2608C6B}" destId="{C6C3B539-A659-428D-87CB-8A3CBAA7E839}" srcOrd="2" destOrd="0" presId="urn:microsoft.com/office/officeart/2005/8/layout/hProcess9"/>
    <dgm:cxn modelId="{6CFF91B0-6320-4308-B573-192066EC4F5C}" type="presParOf" srcId="{6767F379-1B2F-41BA-9BE1-A5D4C2608C6B}" destId="{E1D8AA8A-39A3-48DA-8623-4A7C474843D6}" srcOrd="3" destOrd="0" presId="urn:microsoft.com/office/officeart/2005/8/layout/hProcess9"/>
    <dgm:cxn modelId="{E60B2F49-F4E8-4059-B854-D61473BD5877}" type="presParOf" srcId="{6767F379-1B2F-41BA-9BE1-A5D4C2608C6B}" destId="{5157A8A8-9A9B-4C20-ABC5-6FDBFB63EDF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470FC-D7E2-4783-A582-C9760C5AFA10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DA63C28-6019-4C23-BAD3-2AD69D984967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2000" dirty="0"/>
            <a:t>Used Kitchenham’s SLR for structured, transparent review [5].</a:t>
          </a:r>
        </a:p>
      </dgm:t>
    </dgm:pt>
    <dgm:pt modelId="{B66D1901-4A86-48A3-98DD-F71C363107B2}" type="parTrans" cxnId="{12C9080F-B59E-48A2-8138-343E1829C85D}">
      <dgm:prSet/>
      <dgm:spPr/>
      <dgm:t>
        <a:bodyPr/>
        <a:lstStyle/>
        <a:p>
          <a:endParaRPr lang="en-IN"/>
        </a:p>
      </dgm:t>
    </dgm:pt>
    <dgm:pt modelId="{30801023-8049-48D7-9F53-595D9B9E3750}" type="sibTrans" cxnId="{12C9080F-B59E-48A2-8138-343E1829C85D}">
      <dgm:prSet/>
      <dgm:spPr/>
      <dgm:t>
        <a:bodyPr/>
        <a:lstStyle/>
        <a:p>
          <a:endParaRPr lang="en-IN"/>
        </a:p>
      </dgm:t>
    </dgm:pt>
    <dgm:pt modelId="{8C47C8D0-5D89-4C41-9111-B0A9F4D92E4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2000"/>
            <a:t>Searched databases: IEEE, ACM, ScienceDirect, SpringerLink, Google Scholar.</a:t>
          </a:r>
        </a:p>
      </dgm:t>
    </dgm:pt>
    <dgm:pt modelId="{7DE694D4-5B18-4568-BBC8-49339DD2AE19}" type="parTrans" cxnId="{31A712DF-6F00-48DC-9EA2-7C2DD9D3B7C4}">
      <dgm:prSet/>
      <dgm:spPr/>
      <dgm:t>
        <a:bodyPr/>
        <a:lstStyle/>
        <a:p>
          <a:endParaRPr lang="en-IN"/>
        </a:p>
      </dgm:t>
    </dgm:pt>
    <dgm:pt modelId="{7DF97ACF-0C33-44A4-BBCE-26AECF5F76C3}" type="sibTrans" cxnId="{31A712DF-6F00-48DC-9EA2-7C2DD9D3B7C4}">
      <dgm:prSet/>
      <dgm:spPr/>
      <dgm:t>
        <a:bodyPr/>
        <a:lstStyle/>
        <a:p>
          <a:endParaRPr lang="en-IN"/>
        </a:p>
      </dgm:t>
    </dgm:pt>
    <dgm:pt modelId="{C193B297-A417-43FE-90ED-47ECD605D061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2000" dirty="0"/>
            <a:t>Keywords: ECC, RSA, ECDSA, quantum-safe crypto, etc.</a:t>
          </a:r>
        </a:p>
      </dgm:t>
    </dgm:pt>
    <dgm:pt modelId="{35B370BC-DBF0-448A-8903-C24164FC4580}" type="parTrans" cxnId="{A8A47326-1787-426E-A067-684813F393E8}">
      <dgm:prSet/>
      <dgm:spPr/>
      <dgm:t>
        <a:bodyPr/>
        <a:lstStyle/>
        <a:p>
          <a:endParaRPr lang="en-IN"/>
        </a:p>
      </dgm:t>
    </dgm:pt>
    <dgm:pt modelId="{D60AFD01-1760-473D-AD89-2914CAA16E03}" type="sibTrans" cxnId="{A8A47326-1787-426E-A067-684813F393E8}">
      <dgm:prSet/>
      <dgm:spPr/>
      <dgm:t>
        <a:bodyPr/>
        <a:lstStyle/>
        <a:p>
          <a:endParaRPr lang="en-IN"/>
        </a:p>
      </dgm:t>
    </dgm:pt>
    <dgm:pt modelId="{374FE338-E1BA-48C9-9298-AC1E26EB62F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2000" dirty="0"/>
            <a:t>Included peer-reviewed papers (2008–2024) on ECC theory, RSA comparisons, and use cases.</a:t>
          </a:r>
        </a:p>
      </dgm:t>
    </dgm:pt>
    <dgm:pt modelId="{93E30B53-8C22-49C5-9F61-4E88A3BD5D6B}" type="parTrans" cxnId="{E23464C3-6292-4FA2-BFD4-D6B78E9C05CF}">
      <dgm:prSet/>
      <dgm:spPr/>
      <dgm:t>
        <a:bodyPr/>
        <a:lstStyle/>
        <a:p>
          <a:endParaRPr lang="en-IN"/>
        </a:p>
      </dgm:t>
    </dgm:pt>
    <dgm:pt modelId="{BE7205C8-8AE8-4F15-862C-7A9E5FAC63A0}" type="sibTrans" cxnId="{E23464C3-6292-4FA2-BFD4-D6B78E9C05CF}">
      <dgm:prSet/>
      <dgm:spPr/>
      <dgm:t>
        <a:bodyPr/>
        <a:lstStyle/>
        <a:p>
          <a:endParaRPr lang="en-IN"/>
        </a:p>
      </dgm:t>
    </dgm:pt>
    <dgm:pt modelId="{9FAE4017-94D1-4A25-AF16-537EB3C6A4AE}" type="pres">
      <dgm:prSet presAssocID="{506470FC-D7E2-4783-A582-C9760C5AFA10}" presName="linear" presStyleCnt="0">
        <dgm:presLayoutVars>
          <dgm:dir/>
          <dgm:animLvl val="lvl"/>
          <dgm:resizeHandles val="exact"/>
        </dgm:presLayoutVars>
      </dgm:prSet>
      <dgm:spPr/>
    </dgm:pt>
    <dgm:pt modelId="{FDB3532B-CB79-491D-9B3E-62F40A7456EA}" type="pres">
      <dgm:prSet presAssocID="{DDA63C28-6019-4C23-BAD3-2AD69D984967}" presName="parentLin" presStyleCnt="0"/>
      <dgm:spPr/>
    </dgm:pt>
    <dgm:pt modelId="{36E43B82-33C2-40E9-B670-C7669B547148}" type="pres">
      <dgm:prSet presAssocID="{DDA63C28-6019-4C23-BAD3-2AD69D984967}" presName="parentLeftMargin" presStyleLbl="node1" presStyleIdx="0" presStyleCnt="4"/>
      <dgm:spPr/>
    </dgm:pt>
    <dgm:pt modelId="{A517D7D1-4C77-40EA-8329-4CB88F3ADCFD}" type="pres">
      <dgm:prSet presAssocID="{DDA63C28-6019-4C23-BAD3-2AD69D9849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CE5F88-C6B2-4EB3-8914-3070B78A438C}" type="pres">
      <dgm:prSet presAssocID="{DDA63C28-6019-4C23-BAD3-2AD69D984967}" presName="negativeSpace" presStyleCnt="0"/>
      <dgm:spPr/>
    </dgm:pt>
    <dgm:pt modelId="{DDA75A14-7CE7-444D-B5ED-1CF880E5FC6D}" type="pres">
      <dgm:prSet presAssocID="{DDA63C28-6019-4C23-BAD3-2AD69D984967}" presName="childText" presStyleLbl="conFgAcc1" presStyleIdx="0" presStyleCnt="4">
        <dgm:presLayoutVars>
          <dgm:bulletEnabled val="1"/>
        </dgm:presLayoutVars>
      </dgm:prSet>
      <dgm:spPr/>
    </dgm:pt>
    <dgm:pt modelId="{56287A53-86DF-4794-89FD-75F6D8161559}" type="pres">
      <dgm:prSet presAssocID="{30801023-8049-48D7-9F53-595D9B9E3750}" presName="spaceBetweenRectangles" presStyleCnt="0"/>
      <dgm:spPr/>
    </dgm:pt>
    <dgm:pt modelId="{53E63140-9B23-4907-8087-B5E26685A472}" type="pres">
      <dgm:prSet presAssocID="{8C47C8D0-5D89-4C41-9111-B0A9F4D92E43}" presName="parentLin" presStyleCnt="0"/>
      <dgm:spPr/>
    </dgm:pt>
    <dgm:pt modelId="{E20AE89B-BC47-4AE7-A6B6-09D99C080316}" type="pres">
      <dgm:prSet presAssocID="{8C47C8D0-5D89-4C41-9111-B0A9F4D92E43}" presName="parentLeftMargin" presStyleLbl="node1" presStyleIdx="0" presStyleCnt="4"/>
      <dgm:spPr/>
    </dgm:pt>
    <dgm:pt modelId="{A10FBC55-2904-477E-818D-D4A2CFDA4471}" type="pres">
      <dgm:prSet presAssocID="{8C47C8D0-5D89-4C41-9111-B0A9F4D92E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CF2295-ACF1-4784-B8BA-3534CB9D56F9}" type="pres">
      <dgm:prSet presAssocID="{8C47C8D0-5D89-4C41-9111-B0A9F4D92E43}" presName="negativeSpace" presStyleCnt="0"/>
      <dgm:spPr/>
    </dgm:pt>
    <dgm:pt modelId="{C8BFE16A-33DC-4B59-AFF4-EE0C1A14E4E0}" type="pres">
      <dgm:prSet presAssocID="{8C47C8D0-5D89-4C41-9111-B0A9F4D92E43}" presName="childText" presStyleLbl="conFgAcc1" presStyleIdx="1" presStyleCnt="4">
        <dgm:presLayoutVars>
          <dgm:bulletEnabled val="1"/>
        </dgm:presLayoutVars>
      </dgm:prSet>
      <dgm:spPr/>
    </dgm:pt>
    <dgm:pt modelId="{ACCDAEF1-CA26-4DE4-A5AB-67CE7C15082F}" type="pres">
      <dgm:prSet presAssocID="{7DF97ACF-0C33-44A4-BBCE-26AECF5F76C3}" presName="spaceBetweenRectangles" presStyleCnt="0"/>
      <dgm:spPr/>
    </dgm:pt>
    <dgm:pt modelId="{2C1758DE-9882-4D36-9EAC-6430ECC9A031}" type="pres">
      <dgm:prSet presAssocID="{C193B297-A417-43FE-90ED-47ECD605D061}" presName="parentLin" presStyleCnt="0"/>
      <dgm:spPr/>
    </dgm:pt>
    <dgm:pt modelId="{D99344AA-12DA-4AAA-A97B-362F38B27BDB}" type="pres">
      <dgm:prSet presAssocID="{C193B297-A417-43FE-90ED-47ECD605D061}" presName="parentLeftMargin" presStyleLbl="node1" presStyleIdx="1" presStyleCnt="4"/>
      <dgm:spPr/>
    </dgm:pt>
    <dgm:pt modelId="{BD63AF63-B3FC-448A-A374-FED20A4F4FBF}" type="pres">
      <dgm:prSet presAssocID="{C193B297-A417-43FE-90ED-47ECD605D0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FEE11C-28A7-4907-BEAD-9798C959D088}" type="pres">
      <dgm:prSet presAssocID="{C193B297-A417-43FE-90ED-47ECD605D061}" presName="negativeSpace" presStyleCnt="0"/>
      <dgm:spPr/>
    </dgm:pt>
    <dgm:pt modelId="{1529B83C-4CE7-4DFA-B9F9-B67C9661A44F}" type="pres">
      <dgm:prSet presAssocID="{C193B297-A417-43FE-90ED-47ECD605D061}" presName="childText" presStyleLbl="conFgAcc1" presStyleIdx="2" presStyleCnt="4">
        <dgm:presLayoutVars>
          <dgm:bulletEnabled val="1"/>
        </dgm:presLayoutVars>
      </dgm:prSet>
      <dgm:spPr/>
    </dgm:pt>
    <dgm:pt modelId="{06E82124-A16C-4B54-94C0-F2A7AA4F2229}" type="pres">
      <dgm:prSet presAssocID="{D60AFD01-1760-473D-AD89-2914CAA16E03}" presName="spaceBetweenRectangles" presStyleCnt="0"/>
      <dgm:spPr/>
    </dgm:pt>
    <dgm:pt modelId="{363A605C-2E5C-418E-BD57-40C689BED17A}" type="pres">
      <dgm:prSet presAssocID="{374FE338-E1BA-48C9-9298-AC1E26EB62F6}" presName="parentLin" presStyleCnt="0"/>
      <dgm:spPr/>
    </dgm:pt>
    <dgm:pt modelId="{C95C901C-8306-4DB3-8513-322A6A29556A}" type="pres">
      <dgm:prSet presAssocID="{374FE338-E1BA-48C9-9298-AC1E26EB62F6}" presName="parentLeftMargin" presStyleLbl="node1" presStyleIdx="2" presStyleCnt="4"/>
      <dgm:spPr/>
    </dgm:pt>
    <dgm:pt modelId="{4B994E81-95C7-4D77-AC69-EC6E40C8276C}" type="pres">
      <dgm:prSet presAssocID="{374FE338-E1BA-48C9-9298-AC1E26EB62F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5F9BC5-490B-4F40-A211-E89605503DAD}" type="pres">
      <dgm:prSet presAssocID="{374FE338-E1BA-48C9-9298-AC1E26EB62F6}" presName="negativeSpace" presStyleCnt="0"/>
      <dgm:spPr/>
    </dgm:pt>
    <dgm:pt modelId="{170E4156-628F-4B47-9DB4-DB1F9FEF7AE0}" type="pres">
      <dgm:prSet presAssocID="{374FE338-E1BA-48C9-9298-AC1E26EB62F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5ED0200-D625-4778-96A4-E101F59A372C}" type="presOf" srcId="{DDA63C28-6019-4C23-BAD3-2AD69D984967}" destId="{36E43B82-33C2-40E9-B670-C7669B547148}" srcOrd="0" destOrd="0" presId="urn:microsoft.com/office/officeart/2005/8/layout/list1"/>
    <dgm:cxn modelId="{1F108E07-A47F-47DE-B28F-20BFF1651B64}" type="presOf" srcId="{374FE338-E1BA-48C9-9298-AC1E26EB62F6}" destId="{C95C901C-8306-4DB3-8513-322A6A29556A}" srcOrd="0" destOrd="0" presId="urn:microsoft.com/office/officeart/2005/8/layout/list1"/>
    <dgm:cxn modelId="{12C9080F-B59E-48A2-8138-343E1829C85D}" srcId="{506470FC-D7E2-4783-A582-C9760C5AFA10}" destId="{DDA63C28-6019-4C23-BAD3-2AD69D984967}" srcOrd="0" destOrd="0" parTransId="{B66D1901-4A86-48A3-98DD-F71C363107B2}" sibTransId="{30801023-8049-48D7-9F53-595D9B9E3750}"/>
    <dgm:cxn modelId="{A8A47326-1787-426E-A067-684813F393E8}" srcId="{506470FC-D7E2-4783-A582-C9760C5AFA10}" destId="{C193B297-A417-43FE-90ED-47ECD605D061}" srcOrd="2" destOrd="0" parTransId="{35B370BC-DBF0-448A-8903-C24164FC4580}" sibTransId="{D60AFD01-1760-473D-AD89-2914CAA16E03}"/>
    <dgm:cxn modelId="{CFF84C5B-EAC8-4A53-B2D9-E8F787AA9FF2}" type="presOf" srcId="{374FE338-E1BA-48C9-9298-AC1E26EB62F6}" destId="{4B994E81-95C7-4D77-AC69-EC6E40C8276C}" srcOrd="1" destOrd="0" presId="urn:microsoft.com/office/officeart/2005/8/layout/list1"/>
    <dgm:cxn modelId="{D530705E-67B7-4BA1-9B87-29FCBE848633}" type="presOf" srcId="{506470FC-D7E2-4783-A582-C9760C5AFA10}" destId="{9FAE4017-94D1-4A25-AF16-537EB3C6A4AE}" srcOrd="0" destOrd="0" presId="urn:microsoft.com/office/officeart/2005/8/layout/list1"/>
    <dgm:cxn modelId="{A0813280-094B-41F9-96AE-793F63BC1F7B}" type="presOf" srcId="{8C47C8D0-5D89-4C41-9111-B0A9F4D92E43}" destId="{E20AE89B-BC47-4AE7-A6B6-09D99C080316}" srcOrd="0" destOrd="0" presId="urn:microsoft.com/office/officeart/2005/8/layout/list1"/>
    <dgm:cxn modelId="{E23464C3-6292-4FA2-BFD4-D6B78E9C05CF}" srcId="{506470FC-D7E2-4783-A582-C9760C5AFA10}" destId="{374FE338-E1BA-48C9-9298-AC1E26EB62F6}" srcOrd="3" destOrd="0" parTransId="{93E30B53-8C22-49C5-9F61-4E88A3BD5D6B}" sibTransId="{BE7205C8-8AE8-4F15-862C-7A9E5FAC63A0}"/>
    <dgm:cxn modelId="{132F66C5-B86F-4C18-A9C4-91B0A61E8A0D}" type="presOf" srcId="{C193B297-A417-43FE-90ED-47ECD605D061}" destId="{BD63AF63-B3FC-448A-A374-FED20A4F4FBF}" srcOrd="1" destOrd="0" presId="urn:microsoft.com/office/officeart/2005/8/layout/list1"/>
    <dgm:cxn modelId="{31A712DF-6F00-48DC-9EA2-7C2DD9D3B7C4}" srcId="{506470FC-D7E2-4783-A582-C9760C5AFA10}" destId="{8C47C8D0-5D89-4C41-9111-B0A9F4D92E43}" srcOrd="1" destOrd="0" parTransId="{7DE694D4-5B18-4568-BBC8-49339DD2AE19}" sibTransId="{7DF97ACF-0C33-44A4-BBCE-26AECF5F76C3}"/>
    <dgm:cxn modelId="{C299A6EA-1BFD-4386-B444-55CC977CDB31}" type="presOf" srcId="{C193B297-A417-43FE-90ED-47ECD605D061}" destId="{D99344AA-12DA-4AAA-A97B-362F38B27BDB}" srcOrd="0" destOrd="0" presId="urn:microsoft.com/office/officeart/2005/8/layout/list1"/>
    <dgm:cxn modelId="{AC6198EB-BB70-42CC-B3AA-533989F6422E}" type="presOf" srcId="{8C47C8D0-5D89-4C41-9111-B0A9F4D92E43}" destId="{A10FBC55-2904-477E-818D-D4A2CFDA4471}" srcOrd="1" destOrd="0" presId="urn:microsoft.com/office/officeart/2005/8/layout/list1"/>
    <dgm:cxn modelId="{74F592FC-EDC0-4693-BC76-405D2FF95422}" type="presOf" srcId="{DDA63C28-6019-4C23-BAD3-2AD69D984967}" destId="{A517D7D1-4C77-40EA-8329-4CB88F3ADCFD}" srcOrd="1" destOrd="0" presId="urn:microsoft.com/office/officeart/2005/8/layout/list1"/>
    <dgm:cxn modelId="{CB88CB8C-7AD2-4470-AE7B-39820AEA52BD}" type="presParOf" srcId="{9FAE4017-94D1-4A25-AF16-537EB3C6A4AE}" destId="{FDB3532B-CB79-491D-9B3E-62F40A7456EA}" srcOrd="0" destOrd="0" presId="urn:microsoft.com/office/officeart/2005/8/layout/list1"/>
    <dgm:cxn modelId="{EF149C1C-A9CD-4953-A569-31B0ED11709C}" type="presParOf" srcId="{FDB3532B-CB79-491D-9B3E-62F40A7456EA}" destId="{36E43B82-33C2-40E9-B670-C7669B547148}" srcOrd="0" destOrd="0" presId="urn:microsoft.com/office/officeart/2005/8/layout/list1"/>
    <dgm:cxn modelId="{32208CC8-94A1-4507-8D37-51D92E712FB2}" type="presParOf" srcId="{FDB3532B-CB79-491D-9B3E-62F40A7456EA}" destId="{A517D7D1-4C77-40EA-8329-4CB88F3ADCFD}" srcOrd="1" destOrd="0" presId="urn:microsoft.com/office/officeart/2005/8/layout/list1"/>
    <dgm:cxn modelId="{1E83B179-993A-4336-813C-688C4EF66524}" type="presParOf" srcId="{9FAE4017-94D1-4A25-AF16-537EB3C6A4AE}" destId="{E3CE5F88-C6B2-4EB3-8914-3070B78A438C}" srcOrd="1" destOrd="0" presId="urn:microsoft.com/office/officeart/2005/8/layout/list1"/>
    <dgm:cxn modelId="{4341CBF4-1AF4-462A-9D61-77952F2A2FF5}" type="presParOf" srcId="{9FAE4017-94D1-4A25-AF16-537EB3C6A4AE}" destId="{DDA75A14-7CE7-444D-B5ED-1CF880E5FC6D}" srcOrd="2" destOrd="0" presId="urn:microsoft.com/office/officeart/2005/8/layout/list1"/>
    <dgm:cxn modelId="{E4EBBF70-1329-45DD-8F0B-DA7FBA9AE6E0}" type="presParOf" srcId="{9FAE4017-94D1-4A25-AF16-537EB3C6A4AE}" destId="{56287A53-86DF-4794-89FD-75F6D8161559}" srcOrd="3" destOrd="0" presId="urn:microsoft.com/office/officeart/2005/8/layout/list1"/>
    <dgm:cxn modelId="{CDB6AC7A-69BC-4D5C-AA15-0C5D95A364FE}" type="presParOf" srcId="{9FAE4017-94D1-4A25-AF16-537EB3C6A4AE}" destId="{53E63140-9B23-4907-8087-B5E26685A472}" srcOrd="4" destOrd="0" presId="urn:microsoft.com/office/officeart/2005/8/layout/list1"/>
    <dgm:cxn modelId="{ECEE37D2-A9AF-4BBA-8589-8A16740F61A4}" type="presParOf" srcId="{53E63140-9B23-4907-8087-B5E26685A472}" destId="{E20AE89B-BC47-4AE7-A6B6-09D99C080316}" srcOrd="0" destOrd="0" presId="urn:microsoft.com/office/officeart/2005/8/layout/list1"/>
    <dgm:cxn modelId="{1C43C087-9000-4D75-BAD2-F81A3B6EC477}" type="presParOf" srcId="{53E63140-9B23-4907-8087-B5E26685A472}" destId="{A10FBC55-2904-477E-818D-D4A2CFDA4471}" srcOrd="1" destOrd="0" presId="urn:microsoft.com/office/officeart/2005/8/layout/list1"/>
    <dgm:cxn modelId="{F995AFE9-0B40-4737-A2AB-36AEC88945E4}" type="presParOf" srcId="{9FAE4017-94D1-4A25-AF16-537EB3C6A4AE}" destId="{CBCF2295-ACF1-4784-B8BA-3534CB9D56F9}" srcOrd="5" destOrd="0" presId="urn:microsoft.com/office/officeart/2005/8/layout/list1"/>
    <dgm:cxn modelId="{EFB74658-B010-4206-A6E4-43CA185C26BD}" type="presParOf" srcId="{9FAE4017-94D1-4A25-AF16-537EB3C6A4AE}" destId="{C8BFE16A-33DC-4B59-AFF4-EE0C1A14E4E0}" srcOrd="6" destOrd="0" presId="urn:microsoft.com/office/officeart/2005/8/layout/list1"/>
    <dgm:cxn modelId="{D8142449-6D43-4EF6-86FB-050722FBF448}" type="presParOf" srcId="{9FAE4017-94D1-4A25-AF16-537EB3C6A4AE}" destId="{ACCDAEF1-CA26-4DE4-A5AB-67CE7C15082F}" srcOrd="7" destOrd="0" presId="urn:microsoft.com/office/officeart/2005/8/layout/list1"/>
    <dgm:cxn modelId="{68A251F5-16BB-459C-AB04-D40ED4AC1A9C}" type="presParOf" srcId="{9FAE4017-94D1-4A25-AF16-537EB3C6A4AE}" destId="{2C1758DE-9882-4D36-9EAC-6430ECC9A031}" srcOrd="8" destOrd="0" presId="urn:microsoft.com/office/officeart/2005/8/layout/list1"/>
    <dgm:cxn modelId="{BC9E70A8-29AD-4770-8CEE-AA1A08EB40CC}" type="presParOf" srcId="{2C1758DE-9882-4D36-9EAC-6430ECC9A031}" destId="{D99344AA-12DA-4AAA-A97B-362F38B27BDB}" srcOrd="0" destOrd="0" presId="urn:microsoft.com/office/officeart/2005/8/layout/list1"/>
    <dgm:cxn modelId="{021C1A12-8981-419A-9A86-BE73DEC7E185}" type="presParOf" srcId="{2C1758DE-9882-4D36-9EAC-6430ECC9A031}" destId="{BD63AF63-B3FC-448A-A374-FED20A4F4FBF}" srcOrd="1" destOrd="0" presId="urn:microsoft.com/office/officeart/2005/8/layout/list1"/>
    <dgm:cxn modelId="{7C6CB892-BCD3-4D8F-B827-7D62817C1D4D}" type="presParOf" srcId="{9FAE4017-94D1-4A25-AF16-537EB3C6A4AE}" destId="{36FEE11C-28A7-4907-BEAD-9798C959D088}" srcOrd="9" destOrd="0" presId="urn:microsoft.com/office/officeart/2005/8/layout/list1"/>
    <dgm:cxn modelId="{DD945DA4-D2B0-4CDB-AD40-A8A5114BF5BA}" type="presParOf" srcId="{9FAE4017-94D1-4A25-AF16-537EB3C6A4AE}" destId="{1529B83C-4CE7-4DFA-B9F9-B67C9661A44F}" srcOrd="10" destOrd="0" presId="urn:microsoft.com/office/officeart/2005/8/layout/list1"/>
    <dgm:cxn modelId="{14944F50-99F8-45A7-9EFE-DE7257052FC9}" type="presParOf" srcId="{9FAE4017-94D1-4A25-AF16-537EB3C6A4AE}" destId="{06E82124-A16C-4B54-94C0-F2A7AA4F2229}" srcOrd="11" destOrd="0" presId="urn:microsoft.com/office/officeart/2005/8/layout/list1"/>
    <dgm:cxn modelId="{E50B7808-3AAA-4993-8A63-C225AE9829BD}" type="presParOf" srcId="{9FAE4017-94D1-4A25-AF16-537EB3C6A4AE}" destId="{363A605C-2E5C-418E-BD57-40C689BED17A}" srcOrd="12" destOrd="0" presId="urn:microsoft.com/office/officeart/2005/8/layout/list1"/>
    <dgm:cxn modelId="{B1490309-DC93-47DA-81C4-9DD4A70DE38E}" type="presParOf" srcId="{363A605C-2E5C-418E-BD57-40C689BED17A}" destId="{C95C901C-8306-4DB3-8513-322A6A29556A}" srcOrd="0" destOrd="0" presId="urn:microsoft.com/office/officeart/2005/8/layout/list1"/>
    <dgm:cxn modelId="{9DC638DE-C7E5-45D2-B244-7CF977B11E7E}" type="presParOf" srcId="{363A605C-2E5C-418E-BD57-40C689BED17A}" destId="{4B994E81-95C7-4D77-AC69-EC6E40C8276C}" srcOrd="1" destOrd="0" presId="urn:microsoft.com/office/officeart/2005/8/layout/list1"/>
    <dgm:cxn modelId="{7C339305-3499-4B6C-8770-7264904E158E}" type="presParOf" srcId="{9FAE4017-94D1-4A25-AF16-537EB3C6A4AE}" destId="{BD5F9BC5-490B-4F40-A211-E89605503DAD}" srcOrd="13" destOrd="0" presId="urn:microsoft.com/office/officeart/2005/8/layout/list1"/>
    <dgm:cxn modelId="{514E3678-2A3C-476C-8ACB-DFC116EF1E67}" type="presParOf" srcId="{9FAE4017-94D1-4A25-AF16-537EB3C6A4AE}" destId="{170E4156-628F-4B47-9DB4-DB1F9FEF7AE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B3E11-941F-45DF-973F-1D9A3CCC2E4D}" type="doc">
      <dgm:prSet loTypeId="urn:microsoft.com/office/officeart/2005/8/layout/chevronAccent+Icon" loCatId="process" qsTypeId="urn:microsoft.com/office/officeart/2005/8/quickstyle/simple3" qsCatId="simple" csTypeId="urn:microsoft.com/office/officeart/2005/8/colors/colorful4" csCatId="colorful" phldr="1"/>
      <dgm:spPr/>
    </dgm:pt>
    <dgm:pt modelId="{8A285B9A-677C-42E2-8728-DDBEE10FB0F1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ECC uses smaller keys for same security [8].</a:t>
          </a:r>
        </a:p>
      </dgm:t>
    </dgm:pt>
    <dgm:pt modelId="{71102F0C-56EA-494B-8F55-A65DAFC65B92}" type="parTrans" cxnId="{8EC5EA36-6F68-4E1D-8C48-A6C18622E4A1}">
      <dgm:prSet/>
      <dgm:spPr/>
      <dgm:t>
        <a:bodyPr/>
        <a:lstStyle/>
        <a:p>
          <a:endParaRPr lang="en-IN"/>
        </a:p>
      </dgm:t>
    </dgm:pt>
    <dgm:pt modelId="{368411F2-2506-484E-8D46-767BBCA5E2D1}" type="sibTrans" cxnId="{8EC5EA36-6F68-4E1D-8C48-A6C18622E4A1}">
      <dgm:prSet/>
      <dgm:spPr/>
      <dgm:t>
        <a:bodyPr/>
        <a:lstStyle/>
        <a:p>
          <a:endParaRPr lang="en-IN"/>
        </a:p>
      </dgm:t>
    </dgm:pt>
    <dgm:pt modelId="{1C4A077E-5054-403C-AB6E-39BFFAB100A4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ECC-160 is 13× faster than RSA-1024 on low-end CPUs [6].</a:t>
          </a:r>
        </a:p>
      </dgm:t>
    </dgm:pt>
    <dgm:pt modelId="{80883600-DEF7-4C31-B7B2-996BFC7D3352}" type="parTrans" cxnId="{B84A456B-2C39-445B-A466-83942235BBF3}">
      <dgm:prSet/>
      <dgm:spPr/>
      <dgm:t>
        <a:bodyPr/>
        <a:lstStyle/>
        <a:p>
          <a:endParaRPr lang="en-IN"/>
        </a:p>
      </dgm:t>
    </dgm:pt>
    <dgm:pt modelId="{CCE88962-46D9-4F43-93B8-BEE55F1C1EBE}" type="sibTrans" cxnId="{B84A456B-2C39-445B-A466-83942235BBF3}">
      <dgm:prSet/>
      <dgm:spPr/>
      <dgm:t>
        <a:bodyPr/>
        <a:lstStyle/>
        <a:p>
          <a:endParaRPr lang="en-IN"/>
        </a:p>
      </dgm:t>
    </dgm:pt>
    <dgm:pt modelId="{7A849613-ECC0-414C-9233-CA4FF3E7FF37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Uses ~10% of RSA's energy [7].</a:t>
          </a:r>
        </a:p>
      </dgm:t>
    </dgm:pt>
    <dgm:pt modelId="{B3B7205F-1034-46E3-BF14-9D9E9E707665}" type="parTrans" cxnId="{82C4F639-B844-45FF-A7EA-6BBFD16DFD93}">
      <dgm:prSet/>
      <dgm:spPr/>
      <dgm:t>
        <a:bodyPr/>
        <a:lstStyle/>
        <a:p>
          <a:endParaRPr lang="en-IN"/>
        </a:p>
      </dgm:t>
    </dgm:pt>
    <dgm:pt modelId="{C0D84656-26FD-4E95-841E-6B252DC694F2}" type="sibTrans" cxnId="{82C4F639-B844-45FF-A7EA-6BBFD16DFD93}">
      <dgm:prSet/>
      <dgm:spPr/>
      <dgm:t>
        <a:bodyPr/>
        <a:lstStyle/>
        <a:p>
          <a:endParaRPr lang="en-IN"/>
        </a:p>
      </dgm:t>
    </dgm:pt>
    <dgm:pt modelId="{AD3525D8-9681-4C00-8381-0882298EB502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RSA’s security is declining with better factoring methods.</a:t>
          </a:r>
        </a:p>
      </dgm:t>
    </dgm:pt>
    <dgm:pt modelId="{5F6AEF03-484B-4A6C-B116-5766AB427A7A}" type="parTrans" cxnId="{6C4F7030-271E-4C55-BEE5-5E17F12A31E3}">
      <dgm:prSet/>
      <dgm:spPr/>
      <dgm:t>
        <a:bodyPr/>
        <a:lstStyle/>
        <a:p>
          <a:endParaRPr lang="en-IN"/>
        </a:p>
      </dgm:t>
    </dgm:pt>
    <dgm:pt modelId="{7C0A7C97-0BC5-4A5A-84D5-859FED2765E3}" type="sibTrans" cxnId="{6C4F7030-271E-4C55-BEE5-5E17F12A31E3}">
      <dgm:prSet/>
      <dgm:spPr/>
      <dgm:t>
        <a:bodyPr/>
        <a:lstStyle/>
        <a:p>
          <a:endParaRPr lang="en-IN"/>
        </a:p>
      </dgm:t>
    </dgm:pt>
    <dgm:pt modelId="{E3BF8419-5070-4912-AB66-8438C4159DE6}" type="pres">
      <dgm:prSet presAssocID="{4AEB3E11-941F-45DF-973F-1D9A3CCC2E4D}" presName="Name0" presStyleCnt="0">
        <dgm:presLayoutVars>
          <dgm:dir/>
          <dgm:resizeHandles val="exact"/>
        </dgm:presLayoutVars>
      </dgm:prSet>
      <dgm:spPr/>
    </dgm:pt>
    <dgm:pt modelId="{8F215CF8-2E88-4E2A-8145-0B916248BB63}" type="pres">
      <dgm:prSet presAssocID="{8A285B9A-677C-42E2-8728-DDBEE10FB0F1}" presName="composite" presStyleCnt="0"/>
      <dgm:spPr/>
    </dgm:pt>
    <dgm:pt modelId="{420FBB4D-B74D-4227-BA3A-D0E58D9CFAE9}" type="pres">
      <dgm:prSet presAssocID="{8A285B9A-677C-42E2-8728-DDBEE10FB0F1}" presName="bgChev" presStyleLbl="node1" presStyleIdx="0" presStyleCnt="4"/>
      <dgm:spPr/>
    </dgm:pt>
    <dgm:pt modelId="{9F6DEDA8-C938-456B-82F5-29DEBAD13823}" type="pres">
      <dgm:prSet presAssocID="{8A285B9A-677C-42E2-8728-DDBEE10FB0F1}" presName="txNode" presStyleLbl="fgAcc1" presStyleIdx="0" presStyleCnt="4">
        <dgm:presLayoutVars>
          <dgm:bulletEnabled val="1"/>
        </dgm:presLayoutVars>
      </dgm:prSet>
      <dgm:spPr/>
    </dgm:pt>
    <dgm:pt modelId="{3DB213F0-1BB4-41C1-AD44-99FC5FE62215}" type="pres">
      <dgm:prSet presAssocID="{368411F2-2506-484E-8D46-767BBCA5E2D1}" presName="compositeSpace" presStyleCnt="0"/>
      <dgm:spPr/>
    </dgm:pt>
    <dgm:pt modelId="{596DDC40-9302-406E-B583-2F9B8A922490}" type="pres">
      <dgm:prSet presAssocID="{1C4A077E-5054-403C-AB6E-39BFFAB100A4}" presName="composite" presStyleCnt="0"/>
      <dgm:spPr/>
    </dgm:pt>
    <dgm:pt modelId="{085594A3-5DE4-4E76-A770-7328DE1916FC}" type="pres">
      <dgm:prSet presAssocID="{1C4A077E-5054-403C-AB6E-39BFFAB100A4}" presName="bgChev" presStyleLbl="node1" presStyleIdx="1" presStyleCnt="4"/>
      <dgm:spPr/>
    </dgm:pt>
    <dgm:pt modelId="{9AFFD630-08D1-4E36-93EA-1502368C8BC4}" type="pres">
      <dgm:prSet presAssocID="{1C4A077E-5054-403C-AB6E-39BFFAB100A4}" presName="txNode" presStyleLbl="fgAcc1" presStyleIdx="1" presStyleCnt="4">
        <dgm:presLayoutVars>
          <dgm:bulletEnabled val="1"/>
        </dgm:presLayoutVars>
      </dgm:prSet>
      <dgm:spPr/>
    </dgm:pt>
    <dgm:pt modelId="{B3B35153-FB97-4B67-A440-247F415FDBD4}" type="pres">
      <dgm:prSet presAssocID="{CCE88962-46D9-4F43-93B8-BEE55F1C1EBE}" presName="compositeSpace" presStyleCnt="0"/>
      <dgm:spPr/>
    </dgm:pt>
    <dgm:pt modelId="{90205318-6F72-46C1-9F06-DEB3006438DA}" type="pres">
      <dgm:prSet presAssocID="{7A849613-ECC0-414C-9233-CA4FF3E7FF37}" presName="composite" presStyleCnt="0"/>
      <dgm:spPr/>
    </dgm:pt>
    <dgm:pt modelId="{B98B6EBF-45B9-442E-98BA-EC712991C07B}" type="pres">
      <dgm:prSet presAssocID="{7A849613-ECC0-414C-9233-CA4FF3E7FF37}" presName="bgChev" presStyleLbl="node1" presStyleIdx="2" presStyleCnt="4"/>
      <dgm:spPr/>
    </dgm:pt>
    <dgm:pt modelId="{4A3D0AAE-7F5F-49EF-9853-55A82E31F1C9}" type="pres">
      <dgm:prSet presAssocID="{7A849613-ECC0-414C-9233-CA4FF3E7FF37}" presName="txNode" presStyleLbl="fgAcc1" presStyleIdx="2" presStyleCnt="4">
        <dgm:presLayoutVars>
          <dgm:bulletEnabled val="1"/>
        </dgm:presLayoutVars>
      </dgm:prSet>
      <dgm:spPr/>
    </dgm:pt>
    <dgm:pt modelId="{C7322F73-9CB6-4B1C-A48C-BC595787A8B1}" type="pres">
      <dgm:prSet presAssocID="{C0D84656-26FD-4E95-841E-6B252DC694F2}" presName="compositeSpace" presStyleCnt="0"/>
      <dgm:spPr/>
    </dgm:pt>
    <dgm:pt modelId="{3CD98877-C295-4644-A03D-EC5548B0E814}" type="pres">
      <dgm:prSet presAssocID="{AD3525D8-9681-4C00-8381-0882298EB502}" presName="composite" presStyleCnt="0"/>
      <dgm:spPr/>
    </dgm:pt>
    <dgm:pt modelId="{448DD75C-1C79-4C2C-8391-82311F6A16A9}" type="pres">
      <dgm:prSet presAssocID="{AD3525D8-9681-4C00-8381-0882298EB502}" presName="bgChev" presStyleLbl="node1" presStyleIdx="3" presStyleCnt="4"/>
      <dgm:spPr/>
    </dgm:pt>
    <dgm:pt modelId="{75694C43-43B5-4FB0-8695-1DE7287F7FAC}" type="pres">
      <dgm:prSet presAssocID="{AD3525D8-9681-4C00-8381-0882298EB502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D7E92802-2E32-4E6F-B022-490935FD44CB}" type="presOf" srcId="{4AEB3E11-941F-45DF-973F-1D9A3CCC2E4D}" destId="{E3BF8419-5070-4912-AB66-8438C4159DE6}" srcOrd="0" destOrd="0" presId="urn:microsoft.com/office/officeart/2005/8/layout/chevronAccent+Icon"/>
    <dgm:cxn modelId="{6C4F7030-271E-4C55-BEE5-5E17F12A31E3}" srcId="{4AEB3E11-941F-45DF-973F-1D9A3CCC2E4D}" destId="{AD3525D8-9681-4C00-8381-0882298EB502}" srcOrd="3" destOrd="0" parTransId="{5F6AEF03-484B-4A6C-B116-5766AB427A7A}" sibTransId="{7C0A7C97-0BC5-4A5A-84D5-859FED2765E3}"/>
    <dgm:cxn modelId="{8EC5EA36-6F68-4E1D-8C48-A6C18622E4A1}" srcId="{4AEB3E11-941F-45DF-973F-1D9A3CCC2E4D}" destId="{8A285B9A-677C-42E2-8728-DDBEE10FB0F1}" srcOrd="0" destOrd="0" parTransId="{71102F0C-56EA-494B-8F55-A65DAFC65B92}" sibTransId="{368411F2-2506-484E-8D46-767BBCA5E2D1}"/>
    <dgm:cxn modelId="{82C4F639-B844-45FF-A7EA-6BBFD16DFD93}" srcId="{4AEB3E11-941F-45DF-973F-1D9A3CCC2E4D}" destId="{7A849613-ECC0-414C-9233-CA4FF3E7FF37}" srcOrd="2" destOrd="0" parTransId="{B3B7205F-1034-46E3-BF14-9D9E9E707665}" sibTransId="{C0D84656-26FD-4E95-841E-6B252DC694F2}"/>
    <dgm:cxn modelId="{C9BF6C48-5066-4FA5-B75B-54CDC940D1AA}" type="presOf" srcId="{1C4A077E-5054-403C-AB6E-39BFFAB100A4}" destId="{9AFFD630-08D1-4E36-93EA-1502368C8BC4}" srcOrd="0" destOrd="0" presId="urn:microsoft.com/office/officeart/2005/8/layout/chevronAccent+Icon"/>
    <dgm:cxn modelId="{B84A456B-2C39-445B-A466-83942235BBF3}" srcId="{4AEB3E11-941F-45DF-973F-1D9A3CCC2E4D}" destId="{1C4A077E-5054-403C-AB6E-39BFFAB100A4}" srcOrd="1" destOrd="0" parTransId="{80883600-DEF7-4C31-B7B2-996BFC7D3352}" sibTransId="{CCE88962-46D9-4F43-93B8-BEE55F1C1EBE}"/>
    <dgm:cxn modelId="{036A0E56-91E3-45A1-A44A-C545337307F5}" type="presOf" srcId="{AD3525D8-9681-4C00-8381-0882298EB502}" destId="{75694C43-43B5-4FB0-8695-1DE7287F7FAC}" srcOrd="0" destOrd="0" presId="urn:microsoft.com/office/officeart/2005/8/layout/chevronAccent+Icon"/>
    <dgm:cxn modelId="{DF0196DE-DBCF-46F5-AF44-85F358D59149}" type="presOf" srcId="{7A849613-ECC0-414C-9233-CA4FF3E7FF37}" destId="{4A3D0AAE-7F5F-49EF-9853-55A82E31F1C9}" srcOrd="0" destOrd="0" presId="urn:microsoft.com/office/officeart/2005/8/layout/chevronAccent+Icon"/>
    <dgm:cxn modelId="{BBE4C5FA-0A89-422C-8985-E5A8790B49E7}" type="presOf" srcId="{8A285B9A-677C-42E2-8728-DDBEE10FB0F1}" destId="{9F6DEDA8-C938-456B-82F5-29DEBAD13823}" srcOrd="0" destOrd="0" presId="urn:microsoft.com/office/officeart/2005/8/layout/chevronAccent+Icon"/>
    <dgm:cxn modelId="{4A8BFCE9-15DC-4156-AC48-F523FADD971B}" type="presParOf" srcId="{E3BF8419-5070-4912-AB66-8438C4159DE6}" destId="{8F215CF8-2E88-4E2A-8145-0B916248BB63}" srcOrd="0" destOrd="0" presId="urn:microsoft.com/office/officeart/2005/8/layout/chevronAccent+Icon"/>
    <dgm:cxn modelId="{51EF2485-16E8-4FC3-A365-0859A3B0B202}" type="presParOf" srcId="{8F215CF8-2E88-4E2A-8145-0B916248BB63}" destId="{420FBB4D-B74D-4227-BA3A-D0E58D9CFAE9}" srcOrd="0" destOrd="0" presId="urn:microsoft.com/office/officeart/2005/8/layout/chevronAccent+Icon"/>
    <dgm:cxn modelId="{3D18D7BA-6C65-431B-8B7E-FB9AAE64ADAB}" type="presParOf" srcId="{8F215CF8-2E88-4E2A-8145-0B916248BB63}" destId="{9F6DEDA8-C938-456B-82F5-29DEBAD13823}" srcOrd="1" destOrd="0" presId="urn:microsoft.com/office/officeart/2005/8/layout/chevronAccent+Icon"/>
    <dgm:cxn modelId="{BD0EFAB3-3F81-42BA-A119-5A64254317CC}" type="presParOf" srcId="{E3BF8419-5070-4912-AB66-8438C4159DE6}" destId="{3DB213F0-1BB4-41C1-AD44-99FC5FE62215}" srcOrd="1" destOrd="0" presId="urn:microsoft.com/office/officeart/2005/8/layout/chevronAccent+Icon"/>
    <dgm:cxn modelId="{6DB17C83-1460-4CF0-B3D1-D62CFA48E163}" type="presParOf" srcId="{E3BF8419-5070-4912-AB66-8438C4159DE6}" destId="{596DDC40-9302-406E-B583-2F9B8A922490}" srcOrd="2" destOrd="0" presId="urn:microsoft.com/office/officeart/2005/8/layout/chevronAccent+Icon"/>
    <dgm:cxn modelId="{14ED7B68-8C73-4498-95E2-AAF45A793E12}" type="presParOf" srcId="{596DDC40-9302-406E-B583-2F9B8A922490}" destId="{085594A3-5DE4-4E76-A770-7328DE1916FC}" srcOrd="0" destOrd="0" presId="urn:microsoft.com/office/officeart/2005/8/layout/chevronAccent+Icon"/>
    <dgm:cxn modelId="{39ADA586-2607-4359-A848-6B1E95E60120}" type="presParOf" srcId="{596DDC40-9302-406E-B583-2F9B8A922490}" destId="{9AFFD630-08D1-4E36-93EA-1502368C8BC4}" srcOrd="1" destOrd="0" presId="urn:microsoft.com/office/officeart/2005/8/layout/chevronAccent+Icon"/>
    <dgm:cxn modelId="{F253912C-3770-4A9C-8BA6-FD45329CAD8A}" type="presParOf" srcId="{E3BF8419-5070-4912-AB66-8438C4159DE6}" destId="{B3B35153-FB97-4B67-A440-247F415FDBD4}" srcOrd="3" destOrd="0" presId="urn:microsoft.com/office/officeart/2005/8/layout/chevronAccent+Icon"/>
    <dgm:cxn modelId="{794A845D-D66A-486E-86CF-E648B7DC9E60}" type="presParOf" srcId="{E3BF8419-5070-4912-AB66-8438C4159DE6}" destId="{90205318-6F72-46C1-9F06-DEB3006438DA}" srcOrd="4" destOrd="0" presId="urn:microsoft.com/office/officeart/2005/8/layout/chevronAccent+Icon"/>
    <dgm:cxn modelId="{D0FC83D0-41E2-43E4-B1F5-91437AE6FA2B}" type="presParOf" srcId="{90205318-6F72-46C1-9F06-DEB3006438DA}" destId="{B98B6EBF-45B9-442E-98BA-EC712991C07B}" srcOrd="0" destOrd="0" presId="urn:microsoft.com/office/officeart/2005/8/layout/chevronAccent+Icon"/>
    <dgm:cxn modelId="{0D7F8387-EDC4-4338-9ACF-F951C832D8D0}" type="presParOf" srcId="{90205318-6F72-46C1-9F06-DEB3006438DA}" destId="{4A3D0AAE-7F5F-49EF-9853-55A82E31F1C9}" srcOrd="1" destOrd="0" presId="urn:microsoft.com/office/officeart/2005/8/layout/chevronAccent+Icon"/>
    <dgm:cxn modelId="{0DDF1A73-737E-47A7-846B-BBCF46DE1A0C}" type="presParOf" srcId="{E3BF8419-5070-4912-AB66-8438C4159DE6}" destId="{C7322F73-9CB6-4B1C-A48C-BC595787A8B1}" srcOrd="5" destOrd="0" presId="urn:microsoft.com/office/officeart/2005/8/layout/chevronAccent+Icon"/>
    <dgm:cxn modelId="{4C52C328-5ECB-4F68-90FB-9E1BFB58CD0B}" type="presParOf" srcId="{E3BF8419-5070-4912-AB66-8438C4159DE6}" destId="{3CD98877-C295-4644-A03D-EC5548B0E814}" srcOrd="6" destOrd="0" presId="urn:microsoft.com/office/officeart/2005/8/layout/chevronAccent+Icon"/>
    <dgm:cxn modelId="{E36D61CB-7040-4D1C-BB48-BB7166554100}" type="presParOf" srcId="{3CD98877-C295-4644-A03D-EC5548B0E814}" destId="{448DD75C-1C79-4C2C-8391-82311F6A16A9}" srcOrd="0" destOrd="0" presId="urn:microsoft.com/office/officeart/2005/8/layout/chevronAccent+Icon"/>
    <dgm:cxn modelId="{C930E1C0-E067-450D-9E9E-5AAD8CF956D7}" type="presParOf" srcId="{3CD98877-C295-4644-A03D-EC5548B0E814}" destId="{75694C43-43B5-4FB0-8695-1DE7287F7FA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F3B4B4-A62A-4C72-A794-D45156AFAC7C}" type="doc">
      <dgm:prSet loTypeId="urn:microsoft.com/office/officeart/2005/8/layout/target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FE5A38C-ADC8-445C-9BDB-B40568912E7A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800" b="1" dirty="0"/>
            <a:t>Security depends on proper curve choice; some are weak (e.g., </a:t>
          </a:r>
          <a:r>
            <a:rPr lang="en-IN" sz="1800" b="1" dirty="0" err="1"/>
            <a:t>Dual_EC_DRBG</a:t>
          </a:r>
          <a:r>
            <a:rPr lang="en-IN" sz="1800" b="1" dirty="0"/>
            <a:t>) [2].</a:t>
          </a:r>
        </a:p>
      </dgm:t>
    </dgm:pt>
    <dgm:pt modelId="{EAAD48B3-4F9F-442A-8132-5A8B1DEF8254}" type="parTrans" cxnId="{BB303922-A2A0-4A2D-93DA-5DF7841986CC}">
      <dgm:prSet/>
      <dgm:spPr/>
      <dgm:t>
        <a:bodyPr/>
        <a:lstStyle/>
        <a:p>
          <a:endParaRPr lang="en-IN"/>
        </a:p>
      </dgm:t>
    </dgm:pt>
    <dgm:pt modelId="{F95F3307-9213-44F8-AC77-8BD12AE83296}" type="sibTrans" cxnId="{BB303922-A2A0-4A2D-93DA-5DF7841986CC}">
      <dgm:prSet/>
      <dgm:spPr/>
      <dgm:t>
        <a:bodyPr/>
        <a:lstStyle/>
        <a:p>
          <a:endParaRPr lang="en-IN"/>
        </a:p>
      </dgm:t>
    </dgm:pt>
    <dgm:pt modelId="{B2BB0616-A40A-4A4C-B304-F480A8CF87DB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800" b="1" dirty="0"/>
            <a:t>ECC is harder to implement correctly than RSA.</a:t>
          </a:r>
        </a:p>
      </dgm:t>
    </dgm:pt>
    <dgm:pt modelId="{CF74412E-DD58-4CAE-8535-A03746924804}" type="parTrans" cxnId="{20D20DC0-7E08-4F70-B40E-DA251DB64F98}">
      <dgm:prSet/>
      <dgm:spPr/>
      <dgm:t>
        <a:bodyPr/>
        <a:lstStyle/>
        <a:p>
          <a:endParaRPr lang="en-IN"/>
        </a:p>
      </dgm:t>
    </dgm:pt>
    <dgm:pt modelId="{B437F3EE-5C59-460E-98D3-017DA355B51B}" type="sibTrans" cxnId="{20D20DC0-7E08-4F70-B40E-DA251DB64F98}">
      <dgm:prSet/>
      <dgm:spPr/>
      <dgm:t>
        <a:bodyPr/>
        <a:lstStyle/>
        <a:p>
          <a:endParaRPr lang="en-IN"/>
        </a:p>
      </dgm:t>
    </dgm:pt>
    <dgm:pt modelId="{7A753443-322E-49C8-8BD9-0FFE8FB949DD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800" b="1" dirty="0"/>
            <a:t>Quantum threats exist for both, but RSA is more vulnerable [10].</a:t>
          </a:r>
        </a:p>
      </dgm:t>
    </dgm:pt>
    <dgm:pt modelId="{94BAC332-3D0D-429C-AC66-28AE6DCFD70A}" type="parTrans" cxnId="{6C35949D-3067-4086-BD89-EA669F648CE4}">
      <dgm:prSet/>
      <dgm:spPr/>
      <dgm:t>
        <a:bodyPr/>
        <a:lstStyle/>
        <a:p>
          <a:endParaRPr lang="en-IN"/>
        </a:p>
      </dgm:t>
    </dgm:pt>
    <dgm:pt modelId="{DA48E8F0-8344-4686-AC26-E46BDC581D83}" type="sibTrans" cxnId="{6C35949D-3067-4086-BD89-EA669F648CE4}">
      <dgm:prSet/>
      <dgm:spPr/>
      <dgm:t>
        <a:bodyPr/>
        <a:lstStyle/>
        <a:p>
          <a:endParaRPr lang="en-IN"/>
        </a:p>
      </dgm:t>
    </dgm:pt>
    <dgm:pt modelId="{84E724B6-82FA-43D9-9C85-F63A59C5D820}" type="pres">
      <dgm:prSet presAssocID="{B6F3B4B4-A62A-4C72-A794-D45156AFAC7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26CFFF5-B7DF-443B-A607-7BA86D2A9E9B}" type="pres">
      <dgm:prSet presAssocID="{4FE5A38C-ADC8-445C-9BDB-B40568912E7A}" presName="circle1" presStyleLbl="node1" presStyleIdx="0" presStyleCnt="3"/>
      <dgm:spPr/>
    </dgm:pt>
    <dgm:pt modelId="{1A35AE4A-DA22-455C-ADB5-200CB97DFEAF}" type="pres">
      <dgm:prSet presAssocID="{4FE5A38C-ADC8-445C-9BDB-B40568912E7A}" presName="space" presStyleCnt="0"/>
      <dgm:spPr/>
    </dgm:pt>
    <dgm:pt modelId="{E84493FA-21E1-46B1-A291-A012B8F29167}" type="pres">
      <dgm:prSet presAssocID="{4FE5A38C-ADC8-445C-9BDB-B40568912E7A}" presName="rect1" presStyleLbl="alignAcc1" presStyleIdx="0" presStyleCnt="3"/>
      <dgm:spPr/>
    </dgm:pt>
    <dgm:pt modelId="{E750382C-D2DC-4D2D-B019-FB235D4FEDED}" type="pres">
      <dgm:prSet presAssocID="{B2BB0616-A40A-4A4C-B304-F480A8CF87DB}" presName="vertSpace2" presStyleLbl="node1" presStyleIdx="0" presStyleCnt="3"/>
      <dgm:spPr/>
    </dgm:pt>
    <dgm:pt modelId="{4320AF6F-9E51-45F1-83CE-D8ED06AF796E}" type="pres">
      <dgm:prSet presAssocID="{B2BB0616-A40A-4A4C-B304-F480A8CF87DB}" presName="circle2" presStyleLbl="node1" presStyleIdx="1" presStyleCnt="3"/>
      <dgm:spPr/>
    </dgm:pt>
    <dgm:pt modelId="{56F7D48E-E06C-4C07-93E9-1A6F10D90A0D}" type="pres">
      <dgm:prSet presAssocID="{B2BB0616-A40A-4A4C-B304-F480A8CF87DB}" presName="rect2" presStyleLbl="alignAcc1" presStyleIdx="1" presStyleCnt="3"/>
      <dgm:spPr/>
    </dgm:pt>
    <dgm:pt modelId="{1A48A166-B493-4F3A-91CB-62D621EE6401}" type="pres">
      <dgm:prSet presAssocID="{7A753443-322E-49C8-8BD9-0FFE8FB949DD}" presName="vertSpace3" presStyleLbl="node1" presStyleIdx="1" presStyleCnt="3"/>
      <dgm:spPr/>
    </dgm:pt>
    <dgm:pt modelId="{4FB6496A-7A0A-4E47-BCFD-B2DB9AB44AA8}" type="pres">
      <dgm:prSet presAssocID="{7A753443-322E-49C8-8BD9-0FFE8FB949DD}" presName="circle3" presStyleLbl="node1" presStyleIdx="2" presStyleCnt="3"/>
      <dgm:spPr/>
    </dgm:pt>
    <dgm:pt modelId="{558C84ED-5E91-4416-BFAD-7FBB30BAEB87}" type="pres">
      <dgm:prSet presAssocID="{7A753443-322E-49C8-8BD9-0FFE8FB949DD}" presName="rect3" presStyleLbl="alignAcc1" presStyleIdx="2" presStyleCnt="3"/>
      <dgm:spPr/>
    </dgm:pt>
    <dgm:pt modelId="{E7EA750F-2FEE-42C0-9FC2-4FEB6AA32FDB}" type="pres">
      <dgm:prSet presAssocID="{4FE5A38C-ADC8-445C-9BDB-B40568912E7A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CC433AE4-2513-48F9-8F1C-C473D4CB1250}" type="pres">
      <dgm:prSet presAssocID="{B2BB0616-A40A-4A4C-B304-F480A8CF87DB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3CB9FEDE-3CA9-4D29-A2B6-516BA0537F3F}" type="pres">
      <dgm:prSet presAssocID="{7A753443-322E-49C8-8BD9-0FFE8FB949DD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16A8DB02-9599-4A9D-A513-F426176FDA0B}" type="presOf" srcId="{B2BB0616-A40A-4A4C-B304-F480A8CF87DB}" destId="{56F7D48E-E06C-4C07-93E9-1A6F10D90A0D}" srcOrd="0" destOrd="0" presId="urn:microsoft.com/office/officeart/2005/8/layout/target3"/>
    <dgm:cxn modelId="{BB303922-A2A0-4A2D-93DA-5DF7841986CC}" srcId="{B6F3B4B4-A62A-4C72-A794-D45156AFAC7C}" destId="{4FE5A38C-ADC8-445C-9BDB-B40568912E7A}" srcOrd="0" destOrd="0" parTransId="{EAAD48B3-4F9F-442A-8132-5A8B1DEF8254}" sibTransId="{F95F3307-9213-44F8-AC77-8BD12AE83296}"/>
    <dgm:cxn modelId="{397EA977-B6D1-4308-86E2-D6EC2B0E0B9E}" type="presOf" srcId="{B2BB0616-A40A-4A4C-B304-F480A8CF87DB}" destId="{CC433AE4-2513-48F9-8F1C-C473D4CB1250}" srcOrd="1" destOrd="0" presId="urn:microsoft.com/office/officeart/2005/8/layout/target3"/>
    <dgm:cxn modelId="{6C35949D-3067-4086-BD89-EA669F648CE4}" srcId="{B6F3B4B4-A62A-4C72-A794-D45156AFAC7C}" destId="{7A753443-322E-49C8-8BD9-0FFE8FB949DD}" srcOrd="2" destOrd="0" parTransId="{94BAC332-3D0D-429C-AC66-28AE6DCFD70A}" sibTransId="{DA48E8F0-8344-4686-AC26-E46BDC581D83}"/>
    <dgm:cxn modelId="{7494CB9F-4DCD-43F9-BCA7-36391B4E2298}" type="presOf" srcId="{4FE5A38C-ADC8-445C-9BDB-B40568912E7A}" destId="{E84493FA-21E1-46B1-A291-A012B8F29167}" srcOrd="0" destOrd="0" presId="urn:microsoft.com/office/officeart/2005/8/layout/target3"/>
    <dgm:cxn modelId="{91C359B4-11E6-4216-A061-30895A037898}" type="presOf" srcId="{4FE5A38C-ADC8-445C-9BDB-B40568912E7A}" destId="{E7EA750F-2FEE-42C0-9FC2-4FEB6AA32FDB}" srcOrd="1" destOrd="0" presId="urn:microsoft.com/office/officeart/2005/8/layout/target3"/>
    <dgm:cxn modelId="{20D20DC0-7E08-4F70-B40E-DA251DB64F98}" srcId="{B6F3B4B4-A62A-4C72-A794-D45156AFAC7C}" destId="{B2BB0616-A40A-4A4C-B304-F480A8CF87DB}" srcOrd="1" destOrd="0" parTransId="{CF74412E-DD58-4CAE-8535-A03746924804}" sibTransId="{B437F3EE-5C59-460E-98D3-017DA355B51B}"/>
    <dgm:cxn modelId="{7B6271CA-4E08-45E7-9DE3-F54093F236D9}" type="presOf" srcId="{7A753443-322E-49C8-8BD9-0FFE8FB949DD}" destId="{558C84ED-5E91-4416-BFAD-7FBB30BAEB87}" srcOrd="0" destOrd="0" presId="urn:microsoft.com/office/officeart/2005/8/layout/target3"/>
    <dgm:cxn modelId="{F01303D4-8CAD-42BC-A5F4-6C243AE3AE7F}" type="presOf" srcId="{7A753443-322E-49C8-8BD9-0FFE8FB949DD}" destId="{3CB9FEDE-3CA9-4D29-A2B6-516BA0537F3F}" srcOrd="1" destOrd="0" presId="urn:microsoft.com/office/officeart/2005/8/layout/target3"/>
    <dgm:cxn modelId="{508F2ED6-E5D5-4FA9-8030-41AA6AB9076F}" type="presOf" srcId="{B6F3B4B4-A62A-4C72-A794-D45156AFAC7C}" destId="{84E724B6-82FA-43D9-9C85-F63A59C5D820}" srcOrd="0" destOrd="0" presId="urn:microsoft.com/office/officeart/2005/8/layout/target3"/>
    <dgm:cxn modelId="{9153B802-7AE6-4C2A-AB8A-71F8DB3248FC}" type="presParOf" srcId="{84E724B6-82FA-43D9-9C85-F63A59C5D820}" destId="{826CFFF5-B7DF-443B-A607-7BA86D2A9E9B}" srcOrd="0" destOrd="0" presId="urn:microsoft.com/office/officeart/2005/8/layout/target3"/>
    <dgm:cxn modelId="{87BFE1CD-627F-464B-9F94-4BCAA429F66E}" type="presParOf" srcId="{84E724B6-82FA-43D9-9C85-F63A59C5D820}" destId="{1A35AE4A-DA22-455C-ADB5-200CB97DFEAF}" srcOrd="1" destOrd="0" presId="urn:microsoft.com/office/officeart/2005/8/layout/target3"/>
    <dgm:cxn modelId="{43348E0E-DC65-4F47-8408-0CCB3ED2F8FB}" type="presParOf" srcId="{84E724B6-82FA-43D9-9C85-F63A59C5D820}" destId="{E84493FA-21E1-46B1-A291-A012B8F29167}" srcOrd="2" destOrd="0" presId="urn:microsoft.com/office/officeart/2005/8/layout/target3"/>
    <dgm:cxn modelId="{924F286D-F21C-4E75-9C82-FEB8B50C35C2}" type="presParOf" srcId="{84E724B6-82FA-43D9-9C85-F63A59C5D820}" destId="{E750382C-D2DC-4D2D-B019-FB235D4FEDED}" srcOrd="3" destOrd="0" presId="urn:microsoft.com/office/officeart/2005/8/layout/target3"/>
    <dgm:cxn modelId="{211495EE-9360-4119-B5E2-8FFED241FDDA}" type="presParOf" srcId="{84E724B6-82FA-43D9-9C85-F63A59C5D820}" destId="{4320AF6F-9E51-45F1-83CE-D8ED06AF796E}" srcOrd="4" destOrd="0" presId="urn:microsoft.com/office/officeart/2005/8/layout/target3"/>
    <dgm:cxn modelId="{FBE5DFC9-F212-41AF-AEE4-AB0C9EA2BC08}" type="presParOf" srcId="{84E724B6-82FA-43D9-9C85-F63A59C5D820}" destId="{56F7D48E-E06C-4C07-93E9-1A6F10D90A0D}" srcOrd="5" destOrd="0" presId="urn:microsoft.com/office/officeart/2005/8/layout/target3"/>
    <dgm:cxn modelId="{9C9E9B67-2FE2-4449-9309-864AA4B964EF}" type="presParOf" srcId="{84E724B6-82FA-43D9-9C85-F63A59C5D820}" destId="{1A48A166-B493-4F3A-91CB-62D621EE6401}" srcOrd="6" destOrd="0" presId="urn:microsoft.com/office/officeart/2005/8/layout/target3"/>
    <dgm:cxn modelId="{8E01213F-9852-40EB-8A5C-86E5F87C4DF4}" type="presParOf" srcId="{84E724B6-82FA-43D9-9C85-F63A59C5D820}" destId="{4FB6496A-7A0A-4E47-BCFD-B2DB9AB44AA8}" srcOrd="7" destOrd="0" presId="urn:microsoft.com/office/officeart/2005/8/layout/target3"/>
    <dgm:cxn modelId="{3872F40D-B3C3-407E-8AFF-04AE8E1CD90A}" type="presParOf" srcId="{84E724B6-82FA-43D9-9C85-F63A59C5D820}" destId="{558C84ED-5E91-4416-BFAD-7FBB30BAEB87}" srcOrd="8" destOrd="0" presId="urn:microsoft.com/office/officeart/2005/8/layout/target3"/>
    <dgm:cxn modelId="{5816BA6E-0511-4B76-909E-FBE0B85AE83A}" type="presParOf" srcId="{84E724B6-82FA-43D9-9C85-F63A59C5D820}" destId="{E7EA750F-2FEE-42C0-9FC2-4FEB6AA32FDB}" srcOrd="9" destOrd="0" presId="urn:microsoft.com/office/officeart/2005/8/layout/target3"/>
    <dgm:cxn modelId="{9DC29B66-BFEE-4814-B9B3-EBEA5BDAD906}" type="presParOf" srcId="{84E724B6-82FA-43D9-9C85-F63A59C5D820}" destId="{CC433AE4-2513-48F9-8F1C-C473D4CB1250}" srcOrd="10" destOrd="0" presId="urn:microsoft.com/office/officeart/2005/8/layout/target3"/>
    <dgm:cxn modelId="{F25826CD-A419-4789-A242-D7296572B6E1}" type="presParOf" srcId="{84E724B6-82FA-43D9-9C85-F63A59C5D820}" destId="{3CB9FEDE-3CA9-4D29-A2B6-516BA0537F3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FF625-FD8B-4F38-B6A5-F718B75ADA02}" type="doc">
      <dgm:prSet loTypeId="urn:microsoft.com/office/officeart/2005/8/layout/pyramid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856B21A-5C90-4EED-9E89-DEB8C9BBA5A4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200" b="1" dirty="0"/>
            <a:t>ECC excels on constrained devices like microcontrollers.</a:t>
          </a:r>
        </a:p>
      </dgm:t>
    </dgm:pt>
    <dgm:pt modelId="{84FAECA0-1020-423C-B5C2-745051C3CBC2}" type="parTrans" cxnId="{363BAF1B-10E0-4C53-9542-A14864DF6008}">
      <dgm:prSet/>
      <dgm:spPr/>
      <dgm:t>
        <a:bodyPr/>
        <a:lstStyle/>
        <a:p>
          <a:endParaRPr lang="en-IN"/>
        </a:p>
      </dgm:t>
    </dgm:pt>
    <dgm:pt modelId="{9538E87B-9BBD-45C3-B55F-1E2630D86EAB}" type="sibTrans" cxnId="{363BAF1B-10E0-4C53-9542-A14864DF6008}">
      <dgm:prSet/>
      <dgm:spPr/>
      <dgm:t>
        <a:bodyPr/>
        <a:lstStyle/>
        <a:p>
          <a:endParaRPr lang="en-IN"/>
        </a:p>
      </dgm:t>
    </dgm:pt>
    <dgm:pt modelId="{F3E59CF4-998B-4A82-A559-80661B6C2B25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200" b="1" dirty="0"/>
            <a:t>ECC-160 runs faster than RSA-1024 on 8-bit CPUs [6].</a:t>
          </a:r>
        </a:p>
      </dgm:t>
    </dgm:pt>
    <dgm:pt modelId="{E133ADBD-80B3-49D1-96CF-7820DE637DBF}" type="parTrans" cxnId="{AED16F97-C494-4319-BAF1-CD9126735D95}">
      <dgm:prSet/>
      <dgm:spPr/>
      <dgm:t>
        <a:bodyPr/>
        <a:lstStyle/>
        <a:p>
          <a:endParaRPr lang="en-IN"/>
        </a:p>
      </dgm:t>
    </dgm:pt>
    <dgm:pt modelId="{661634D7-003A-419D-8504-060ECD7A6E3E}" type="sibTrans" cxnId="{AED16F97-C494-4319-BAF1-CD9126735D95}">
      <dgm:prSet/>
      <dgm:spPr/>
      <dgm:t>
        <a:bodyPr/>
        <a:lstStyle/>
        <a:p>
          <a:endParaRPr lang="en-IN"/>
        </a:p>
      </dgm:t>
    </dgm:pt>
    <dgm:pt modelId="{E2BD3FC4-AF89-4255-BBB6-229969B4A0F9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200" b="1" dirty="0"/>
            <a:t>ECC-based TLS uses up to 70% less RAM [9].</a:t>
          </a:r>
        </a:p>
      </dgm:t>
    </dgm:pt>
    <dgm:pt modelId="{DF5855C1-1173-46AC-AD72-FFDD2BAE4AED}" type="parTrans" cxnId="{34570492-5627-4908-AA33-038FF9FD179C}">
      <dgm:prSet/>
      <dgm:spPr/>
      <dgm:t>
        <a:bodyPr/>
        <a:lstStyle/>
        <a:p>
          <a:endParaRPr lang="en-IN"/>
        </a:p>
      </dgm:t>
    </dgm:pt>
    <dgm:pt modelId="{5991D37C-2268-4A4D-AB08-16F049E68ABA}" type="sibTrans" cxnId="{34570492-5627-4908-AA33-038FF9FD179C}">
      <dgm:prSet/>
      <dgm:spPr/>
      <dgm:t>
        <a:bodyPr/>
        <a:lstStyle/>
        <a:p>
          <a:endParaRPr lang="en-IN"/>
        </a:p>
      </dgm:t>
    </dgm:pt>
    <dgm:pt modelId="{A753DE96-577F-4A2F-AD66-C271569027BC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200" b="1" dirty="0"/>
            <a:t>Perfect for IoT, smart homes, and mobiles.</a:t>
          </a:r>
        </a:p>
      </dgm:t>
    </dgm:pt>
    <dgm:pt modelId="{A01655DA-8C84-4280-95A9-FB935693BA61}" type="parTrans" cxnId="{F5E2E118-3C07-4781-BC09-F86E6BDB4BE5}">
      <dgm:prSet/>
      <dgm:spPr/>
      <dgm:t>
        <a:bodyPr/>
        <a:lstStyle/>
        <a:p>
          <a:endParaRPr lang="en-IN"/>
        </a:p>
      </dgm:t>
    </dgm:pt>
    <dgm:pt modelId="{D8A1EC90-8F50-4E0B-BD72-916D9B5D9EF9}" type="sibTrans" cxnId="{F5E2E118-3C07-4781-BC09-F86E6BDB4BE5}">
      <dgm:prSet/>
      <dgm:spPr/>
      <dgm:t>
        <a:bodyPr/>
        <a:lstStyle/>
        <a:p>
          <a:endParaRPr lang="en-IN"/>
        </a:p>
      </dgm:t>
    </dgm:pt>
    <dgm:pt modelId="{D5542A56-F510-4A6C-BBAF-D7F759AA0820}" type="pres">
      <dgm:prSet presAssocID="{69AFF625-FD8B-4F38-B6A5-F718B75ADA02}" presName="compositeShape" presStyleCnt="0">
        <dgm:presLayoutVars>
          <dgm:chMax val="9"/>
          <dgm:dir/>
          <dgm:resizeHandles val="exact"/>
        </dgm:presLayoutVars>
      </dgm:prSet>
      <dgm:spPr/>
    </dgm:pt>
    <dgm:pt modelId="{06B46CDB-2EDE-4879-9D20-ED6311B7D353}" type="pres">
      <dgm:prSet presAssocID="{69AFF625-FD8B-4F38-B6A5-F718B75ADA02}" presName="triangle1" presStyleLbl="node1" presStyleIdx="0" presStyleCnt="4">
        <dgm:presLayoutVars>
          <dgm:bulletEnabled val="1"/>
        </dgm:presLayoutVars>
      </dgm:prSet>
      <dgm:spPr/>
    </dgm:pt>
    <dgm:pt modelId="{A160AEA5-51BC-41CC-9B29-31FF95D09075}" type="pres">
      <dgm:prSet presAssocID="{69AFF625-FD8B-4F38-B6A5-F718B75ADA02}" presName="triangle2" presStyleLbl="node1" presStyleIdx="1" presStyleCnt="4">
        <dgm:presLayoutVars>
          <dgm:bulletEnabled val="1"/>
        </dgm:presLayoutVars>
      </dgm:prSet>
      <dgm:spPr/>
    </dgm:pt>
    <dgm:pt modelId="{829CA6FC-CEB7-4439-8372-ED2D0CA3E2B4}" type="pres">
      <dgm:prSet presAssocID="{69AFF625-FD8B-4F38-B6A5-F718B75ADA02}" presName="triangle3" presStyleLbl="node1" presStyleIdx="2" presStyleCnt="4">
        <dgm:presLayoutVars>
          <dgm:bulletEnabled val="1"/>
        </dgm:presLayoutVars>
      </dgm:prSet>
      <dgm:spPr/>
    </dgm:pt>
    <dgm:pt modelId="{53280E36-2CF2-4651-BBE8-6CBB33B38ABB}" type="pres">
      <dgm:prSet presAssocID="{69AFF625-FD8B-4F38-B6A5-F718B75ADA02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F5E2E118-3C07-4781-BC09-F86E6BDB4BE5}" srcId="{69AFF625-FD8B-4F38-B6A5-F718B75ADA02}" destId="{A753DE96-577F-4A2F-AD66-C271569027BC}" srcOrd="3" destOrd="0" parTransId="{A01655DA-8C84-4280-95A9-FB935693BA61}" sibTransId="{D8A1EC90-8F50-4E0B-BD72-916D9B5D9EF9}"/>
    <dgm:cxn modelId="{363BAF1B-10E0-4C53-9542-A14864DF6008}" srcId="{69AFF625-FD8B-4F38-B6A5-F718B75ADA02}" destId="{D856B21A-5C90-4EED-9E89-DEB8C9BBA5A4}" srcOrd="0" destOrd="0" parTransId="{84FAECA0-1020-423C-B5C2-745051C3CBC2}" sibTransId="{9538E87B-9BBD-45C3-B55F-1E2630D86EAB}"/>
    <dgm:cxn modelId="{AFE54037-5EC4-4B3F-9EF1-E5CC0CC96A43}" type="presOf" srcId="{A753DE96-577F-4A2F-AD66-C271569027BC}" destId="{53280E36-2CF2-4651-BBE8-6CBB33B38ABB}" srcOrd="0" destOrd="0" presId="urn:microsoft.com/office/officeart/2005/8/layout/pyramid4"/>
    <dgm:cxn modelId="{F1AD3449-B2D6-4E28-AA40-7180AE0A843E}" type="presOf" srcId="{69AFF625-FD8B-4F38-B6A5-F718B75ADA02}" destId="{D5542A56-F510-4A6C-BBAF-D7F759AA0820}" srcOrd="0" destOrd="0" presId="urn:microsoft.com/office/officeart/2005/8/layout/pyramid4"/>
    <dgm:cxn modelId="{34570492-5627-4908-AA33-038FF9FD179C}" srcId="{69AFF625-FD8B-4F38-B6A5-F718B75ADA02}" destId="{E2BD3FC4-AF89-4255-BBB6-229969B4A0F9}" srcOrd="2" destOrd="0" parTransId="{DF5855C1-1173-46AC-AD72-FFDD2BAE4AED}" sibTransId="{5991D37C-2268-4A4D-AB08-16F049E68ABA}"/>
    <dgm:cxn modelId="{AED16F97-C494-4319-BAF1-CD9126735D95}" srcId="{69AFF625-FD8B-4F38-B6A5-F718B75ADA02}" destId="{F3E59CF4-998B-4A82-A559-80661B6C2B25}" srcOrd="1" destOrd="0" parTransId="{E133ADBD-80B3-49D1-96CF-7820DE637DBF}" sibTransId="{661634D7-003A-419D-8504-060ECD7A6E3E}"/>
    <dgm:cxn modelId="{DEAADE99-8050-4A7C-A4CF-82D9F30F95AA}" type="presOf" srcId="{E2BD3FC4-AF89-4255-BBB6-229969B4A0F9}" destId="{829CA6FC-CEB7-4439-8372-ED2D0CA3E2B4}" srcOrd="0" destOrd="0" presId="urn:microsoft.com/office/officeart/2005/8/layout/pyramid4"/>
    <dgm:cxn modelId="{7C5497AC-DDAB-4AE7-8313-2DFCB1B69A96}" type="presOf" srcId="{F3E59CF4-998B-4A82-A559-80661B6C2B25}" destId="{A160AEA5-51BC-41CC-9B29-31FF95D09075}" srcOrd="0" destOrd="0" presId="urn:microsoft.com/office/officeart/2005/8/layout/pyramid4"/>
    <dgm:cxn modelId="{C0B4EAD1-4DD6-49C5-8AEB-D893A076A784}" type="presOf" srcId="{D856B21A-5C90-4EED-9E89-DEB8C9BBA5A4}" destId="{06B46CDB-2EDE-4879-9D20-ED6311B7D353}" srcOrd="0" destOrd="0" presId="urn:microsoft.com/office/officeart/2005/8/layout/pyramid4"/>
    <dgm:cxn modelId="{4A9FD744-7B0E-477B-A0CC-0407A59550DE}" type="presParOf" srcId="{D5542A56-F510-4A6C-BBAF-D7F759AA0820}" destId="{06B46CDB-2EDE-4879-9D20-ED6311B7D353}" srcOrd="0" destOrd="0" presId="urn:microsoft.com/office/officeart/2005/8/layout/pyramid4"/>
    <dgm:cxn modelId="{7BBA8C3D-9C2A-4050-B306-658F9516FA55}" type="presParOf" srcId="{D5542A56-F510-4A6C-BBAF-D7F759AA0820}" destId="{A160AEA5-51BC-41CC-9B29-31FF95D09075}" srcOrd="1" destOrd="0" presId="urn:microsoft.com/office/officeart/2005/8/layout/pyramid4"/>
    <dgm:cxn modelId="{4B9FB040-F498-4AE1-8718-3BC0C6AD79DD}" type="presParOf" srcId="{D5542A56-F510-4A6C-BBAF-D7F759AA0820}" destId="{829CA6FC-CEB7-4439-8372-ED2D0CA3E2B4}" srcOrd="2" destOrd="0" presId="urn:microsoft.com/office/officeart/2005/8/layout/pyramid4"/>
    <dgm:cxn modelId="{5EA3E162-0F14-40C2-8C82-82B226270463}" type="presParOf" srcId="{D5542A56-F510-4A6C-BBAF-D7F759AA0820}" destId="{53280E36-2CF2-4651-BBE8-6CBB33B38A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41BB9F-037D-4131-ACB6-EBD7C0E60C2E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D6FACFF-C0B4-4DA5-BA96-417035720081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 dirty="0"/>
            <a:t>ECC suits mobile, IoT, and secure comms [11].</a:t>
          </a:r>
        </a:p>
      </dgm:t>
    </dgm:pt>
    <dgm:pt modelId="{6B5A68BA-9836-4B04-925A-8E5CA17EC6E0}" type="parTrans" cxnId="{A7AB191F-BC45-49EB-A1E4-AB29A165BAFC}">
      <dgm:prSet/>
      <dgm:spPr/>
      <dgm:t>
        <a:bodyPr/>
        <a:lstStyle/>
        <a:p>
          <a:endParaRPr lang="en-IN"/>
        </a:p>
      </dgm:t>
    </dgm:pt>
    <dgm:pt modelId="{9EBF3EC5-ABCA-4911-BF4B-8D3A04CB35F1}" type="sibTrans" cxnId="{A7AB191F-BC45-49EB-A1E4-AB29A165BAFC}">
      <dgm:prSet/>
      <dgm:spPr/>
      <dgm:t>
        <a:bodyPr/>
        <a:lstStyle/>
        <a:p>
          <a:endParaRPr lang="en-IN"/>
        </a:p>
      </dgm:t>
    </dgm:pt>
    <dgm:pt modelId="{A6658E15-C3C5-4401-95D6-5E49961CA9C3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ECC is better at signing; RSA is faster for verification.</a:t>
          </a:r>
        </a:p>
      </dgm:t>
    </dgm:pt>
    <dgm:pt modelId="{384BAB71-E00B-4CEB-A706-E0155CBF851C}" type="parTrans" cxnId="{DCCD915C-ACD4-45F3-9675-38419D56ED91}">
      <dgm:prSet/>
      <dgm:spPr/>
      <dgm:t>
        <a:bodyPr/>
        <a:lstStyle/>
        <a:p>
          <a:endParaRPr lang="en-IN"/>
        </a:p>
      </dgm:t>
    </dgm:pt>
    <dgm:pt modelId="{E501293C-10E7-4439-8585-3D5D0E238EC4}" type="sibTrans" cxnId="{DCCD915C-ACD4-45F3-9675-38419D56ED91}">
      <dgm:prSet/>
      <dgm:spPr/>
      <dgm:t>
        <a:bodyPr/>
        <a:lstStyle/>
        <a:p>
          <a:endParaRPr lang="en-IN"/>
        </a:p>
      </dgm:t>
    </dgm:pt>
    <dgm:pt modelId="{4664BA36-EEA8-4530-95D4-CBB631814898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 dirty="0"/>
            <a:t>RSA still common due to legacy systems; ECC adoption is rising.</a:t>
          </a:r>
        </a:p>
      </dgm:t>
    </dgm:pt>
    <dgm:pt modelId="{6EFC5EF3-8E1D-4A0B-A16F-1E4A892E7A3C}" type="parTrans" cxnId="{755D378F-D120-40F0-A9BC-83D3C2426D02}">
      <dgm:prSet/>
      <dgm:spPr/>
      <dgm:t>
        <a:bodyPr/>
        <a:lstStyle/>
        <a:p>
          <a:endParaRPr lang="en-IN"/>
        </a:p>
      </dgm:t>
    </dgm:pt>
    <dgm:pt modelId="{32940025-9D72-484D-B513-E3CFA6E598DA}" type="sibTrans" cxnId="{755D378F-D120-40F0-A9BC-83D3C2426D02}">
      <dgm:prSet/>
      <dgm:spPr/>
      <dgm:t>
        <a:bodyPr/>
        <a:lstStyle/>
        <a:p>
          <a:endParaRPr lang="en-IN"/>
        </a:p>
      </dgm:t>
    </dgm:pt>
    <dgm:pt modelId="{D10BE127-E1A9-4F3E-A111-2168FB9623C2}" type="pres">
      <dgm:prSet presAssocID="{AC41BB9F-037D-4131-ACB6-EBD7C0E60C2E}" presName="Name0" presStyleCnt="0">
        <dgm:presLayoutVars>
          <dgm:chMax val="7"/>
          <dgm:chPref val="7"/>
          <dgm:dir/>
        </dgm:presLayoutVars>
      </dgm:prSet>
      <dgm:spPr/>
    </dgm:pt>
    <dgm:pt modelId="{074528CA-6608-4A9D-94B2-EAED5A9B3EAA}" type="pres">
      <dgm:prSet presAssocID="{AC41BB9F-037D-4131-ACB6-EBD7C0E60C2E}" presName="Name1" presStyleCnt="0"/>
      <dgm:spPr/>
    </dgm:pt>
    <dgm:pt modelId="{CB183DAE-43DA-425A-BCAF-7EF12534B89B}" type="pres">
      <dgm:prSet presAssocID="{AC41BB9F-037D-4131-ACB6-EBD7C0E60C2E}" presName="cycle" presStyleCnt="0"/>
      <dgm:spPr/>
    </dgm:pt>
    <dgm:pt modelId="{20870311-5EBC-425C-B483-55C4A64B3809}" type="pres">
      <dgm:prSet presAssocID="{AC41BB9F-037D-4131-ACB6-EBD7C0E60C2E}" presName="srcNode" presStyleLbl="node1" presStyleIdx="0" presStyleCnt="3"/>
      <dgm:spPr/>
    </dgm:pt>
    <dgm:pt modelId="{667EA329-8789-47BA-9E3A-93032E9DAB21}" type="pres">
      <dgm:prSet presAssocID="{AC41BB9F-037D-4131-ACB6-EBD7C0E60C2E}" presName="conn" presStyleLbl="parChTrans1D2" presStyleIdx="0" presStyleCnt="1"/>
      <dgm:spPr/>
    </dgm:pt>
    <dgm:pt modelId="{9FABD3D5-E404-46AF-B123-7638842134C6}" type="pres">
      <dgm:prSet presAssocID="{AC41BB9F-037D-4131-ACB6-EBD7C0E60C2E}" presName="extraNode" presStyleLbl="node1" presStyleIdx="0" presStyleCnt="3"/>
      <dgm:spPr/>
    </dgm:pt>
    <dgm:pt modelId="{3B9F3D66-C183-4E6B-96AF-56F033061C94}" type="pres">
      <dgm:prSet presAssocID="{AC41BB9F-037D-4131-ACB6-EBD7C0E60C2E}" presName="dstNode" presStyleLbl="node1" presStyleIdx="0" presStyleCnt="3"/>
      <dgm:spPr/>
    </dgm:pt>
    <dgm:pt modelId="{E40E5E1D-6A8D-4BBF-BDCC-1D428630021D}" type="pres">
      <dgm:prSet presAssocID="{1D6FACFF-C0B4-4DA5-BA96-417035720081}" presName="text_1" presStyleLbl="node1" presStyleIdx="0" presStyleCnt="3">
        <dgm:presLayoutVars>
          <dgm:bulletEnabled val="1"/>
        </dgm:presLayoutVars>
      </dgm:prSet>
      <dgm:spPr/>
    </dgm:pt>
    <dgm:pt modelId="{DADE695F-BB12-4570-B539-14B4ECED77BA}" type="pres">
      <dgm:prSet presAssocID="{1D6FACFF-C0B4-4DA5-BA96-417035720081}" presName="accent_1" presStyleCnt="0"/>
      <dgm:spPr/>
    </dgm:pt>
    <dgm:pt modelId="{D4B32F75-F26F-4614-B145-A3E435320F21}" type="pres">
      <dgm:prSet presAssocID="{1D6FACFF-C0B4-4DA5-BA96-417035720081}" presName="accentRepeatNode" presStyleLbl="solidFgAcc1" presStyleIdx="0" presStyleCnt="3"/>
      <dgm:spPr/>
    </dgm:pt>
    <dgm:pt modelId="{3E82BB4E-7AEF-4BB6-AC74-CAA69C986AAC}" type="pres">
      <dgm:prSet presAssocID="{A6658E15-C3C5-4401-95D6-5E49961CA9C3}" presName="text_2" presStyleLbl="node1" presStyleIdx="1" presStyleCnt="3">
        <dgm:presLayoutVars>
          <dgm:bulletEnabled val="1"/>
        </dgm:presLayoutVars>
      </dgm:prSet>
      <dgm:spPr/>
    </dgm:pt>
    <dgm:pt modelId="{C9064131-9A80-47C3-B249-4181D8002097}" type="pres">
      <dgm:prSet presAssocID="{A6658E15-C3C5-4401-95D6-5E49961CA9C3}" presName="accent_2" presStyleCnt="0"/>
      <dgm:spPr/>
    </dgm:pt>
    <dgm:pt modelId="{762563B2-52D1-42E3-9318-3F2DD6766E43}" type="pres">
      <dgm:prSet presAssocID="{A6658E15-C3C5-4401-95D6-5E49961CA9C3}" presName="accentRepeatNode" presStyleLbl="solidFgAcc1" presStyleIdx="1" presStyleCnt="3"/>
      <dgm:spPr/>
    </dgm:pt>
    <dgm:pt modelId="{27A5134D-C5F1-4459-B691-2249E82156FA}" type="pres">
      <dgm:prSet presAssocID="{4664BA36-EEA8-4530-95D4-CBB631814898}" presName="text_3" presStyleLbl="node1" presStyleIdx="2" presStyleCnt="3">
        <dgm:presLayoutVars>
          <dgm:bulletEnabled val="1"/>
        </dgm:presLayoutVars>
      </dgm:prSet>
      <dgm:spPr/>
    </dgm:pt>
    <dgm:pt modelId="{3019452E-1B21-450C-9F13-2F5A612921C7}" type="pres">
      <dgm:prSet presAssocID="{4664BA36-EEA8-4530-95D4-CBB631814898}" presName="accent_3" presStyleCnt="0"/>
      <dgm:spPr/>
    </dgm:pt>
    <dgm:pt modelId="{FC171F9E-AFFE-4AF7-AE98-1C092AA4FC04}" type="pres">
      <dgm:prSet presAssocID="{4664BA36-EEA8-4530-95D4-CBB631814898}" presName="accentRepeatNode" presStyleLbl="solidFgAcc1" presStyleIdx="2" presStyleCnt="3"/>
      <dgm:spPr/>
    </dgm:pt>
  </dgm:ptLst>
  <dgm:cxnLst>
    <dgm:cxn modelId="{A7AB191F-BC45-49EB-A1E4-AB29A165BAFC}" srcId="{AC41BB9F-037D-4131-ACB6-EBD7C0E60C2E}" destId="{1D6FACFF-C0B4-4DA5-BA96-417035720081}" srcOrd="0" destOrd="0" parTransId="{6B5A68BA-9836-4B04-925A-8E5CA17EC6E0}" sibTransId="{9EBF3EC5-ABCA-4911-BF4B-8D3A04CB35F1}"/>
    <dgm:cxn modelId="{DCCD915C-ACD4-45F3-9675-38419D56ED91}" srcId="{AC41BB9F-037D-4131-ACB6-EBD7C0E60C2E}" destId="{A6658E15-C3C5-4401-95D6-5E49961CA9C3}" srcOrd="1" destOrd="0" parTransId="{384BAB71-E00B-4CEB-A706-E0155CBF851C}" sibTransId="{E501293C-10E7-4439-8585-3D5D0E238EC4}"/>
    <dgm:cxn modelId="{CA1C9A6A-E41F-4934-96E3-5C5157D5ACD2}" type="presOf" srcId="{AC41BB9F-037D-4131-ACB6-EBD7C0E60C2E}" destId="{D10BE127-E1A9-4F3E-A111-2168FB9623C2}" srcOrd="0" destOrd="0" presId="urn:microsoft.com/office/officeart/2008/layout/VerticalCurvedList"/>
    <dgm:cxn modelId="{0DE19552-2F64-4422-B4A4-AD57026678E7}" type="presOf" srcId="{9EBF3EC5-ABCA-4911-BF4B-8D3A04CB35F1}" destId="{667EA329-8789-47BA-9E3A-93032E9DAB21}" srcOrd="0" destOrd="0" presId="urn:microsoft.com/office/officeart/2008/layout/VerticalCurvedList"/>
    <dgm:cxn modelId="{EB3BE259-F589-4F2E-B3AA-8F518B00535B}" type="presOf" srcId="{4664BA36-EEA8-4530-95D4-CBB631814898}" destId="{27A5134D-C5F1-4459-B691-2249E82156FA}" srcOrd="0" destOrd="0" presId="urn:microsoft.com/office/officeart/2008/layout/VerticalCurvedList"/>
    <dgm:cxn modelId="{755D378F-D120-40F0-A9BC-83D3C2426D02}" srcId="{AC41BB9F-037D-4131-ACB6-EBD7C0E60C2E}" destId="{4664BA36-EEA8-4530-95D4-CBB631814898}" srcOrd="2" destOrd="0" parTransId="{6EFC5EF3-8E1D-4A0B-A16F-1E4A892E7A3C}" sibTransId="{32940025-9D72-484D-B513-E3CFA6E598DA}"/>
    <dgm:cxn modelId="{9A8D2FEC-BC26-49E8-9E82-D35B4C1129C7}" type="presOf" srcId="{1D6FACFF-C0B4-4DA5-BA96-417035720081}" destId="{E40E5E1D-6A8D-4BBF-BDCC-1D428630021D}" srcOrd="0" destOrd="0" presId="urn:microsoft.com/office/officeart/2008/layout/VerticalCurvedList"/>
    <dgm:cxn modelId="{229641FA-D010-43A7-9600-FB44720FA210}" type="presOf" srcId="{A6658E15-C3C5-4401-95D6-5E49961CA9C3}" destId="{3E82BB4E-7AEF-4BB6-AC74-CAA69C986AAC}" srcOrd="0" destOrd="0" presId="urn:microsoft.com/office/officeart/2008/layout/VerticalCurvedList"/>
    <dgm:cxn modelId="{74AB0E3E-6C7B-4650-8BB5-C1F5AC3DC0D8}" type="presParOf" srcId="{D10BE127-E1A9-4F3E-A111-2168FB9623C2}" destId="{074528CA-6608-4A9D-94B2-EAED5A9B3EAA}" srcOrd="0" destOrd="0" presId="urn:microsoft.com/office/officeart/2008/layout/VerticalCurvedList"/>
    <dgm:cxn modelId="{5CF069A5-5DF7-4EF4-8D9E-768F5EE72D03}" type="presParOf" srcId="{074528CA-6608-4A9D-94B2-EAED5A9B3EAA}" destId="{CB183DAE-43DA-425A-BCAF-7EF12534B89B}" srcOrd="0" destOrd="0" presId="urn:microsoft.com/office/officeart/2008/layout/VerticalCurvedList"/>
    <dgm:cxn modelId="{5036D3E9-CF38-487C-AF33-71308C4752FC}" type="presParOf" srcId="{CB183DAE-43DA-425A-BCAF-7EF12534B89B}" destId="{20870311-5EBC-425C-B483-55C4A64B3809}" srcOrd="0" destOrd="0" presId="urn:microsoft.com/office/officeart/2008/layout/VerticalCurvedList"/>
    <dgm:cxn modelId="{74304F50-C701-4584-9D71-688C2C273E94}" type="presParOf" srcId="{CB183DAE-43DA-425A-BCAF-7EF12534B89B}" destId="{667EA329-8789-47BA-9E3A-93032E9DAB21}" srcOrd="1" destOrd="0" presId="urn:microsoft.com/office/officeart/2008/layout/VerticalCurvedList"/>
    <dgm:cxn modelId="{2AC2DFB6-6690-4EDE-9C17-90F0D2AAE015}" type="presParOf" srcId="{CB183DAE-43DA-425A-BCAF-7EF12534B89B}" destId="{9FABD3D5-E404-46AF-B123-7638842134C6}" srcOrd="2" destOrd="0" presId="urn:microsoft.com/office/officeart/2008/layout/VerticalCurvedList"/>
    <dgm:cxn modelId="{282629FF-3E33-44F5-9868-10ECF3624E52}" type="presParOf" srcId="{CB183DAE-43DA-425A-BCAF-7EF12534B89B}" destId="{3B9F3D66-C183-4E6B-96AF-56F033061C94}" srcOrd="3" destOrd="0" presId="urn:microsoft.com/office/officeart/2008/layout/VerticalCurvedList"/>
    <dgm:cxn modelId="{38D625BF-1C21-4F17-B9A7-C5CDA61CCD7D}" type="presParOf" srcId="{074528CA-6608-4A9D-94B2-EAED5A9B3EAA}" destId="{E40E5E1D-6A8D-4BBF-BDCC-1D428630021D}" srcOrd="1" destOrd="0" presId="urn:microsoft.com/office/officeart/2008/layout/VerticalCurvedList"/>
    <dgm:cxn modelId="{39D2B58F-24DD-4EF1-94FD-97D5EED6ECBA}" type="presParOf" srcId="{074528CA-6608-4A9D-94B2-EAED5A9B3EAA}" destId="{DADE695F-BB12-4570-B539-14B4ECED77BA}" srcOrd="2" destOrd="0" presId="urn:microsoft.com/office/officeart/2008/layout/VerticalCurvedList"/>
    <dgm:cxn modelId="{E7F30DD3-7917-4ED4-987F-AC8E03782716}" type="presParOf" srcId="{DADE695F-BB12-4570-B539-14B4ECED77BA}" destId="{D4B32F75-F26F-4614-B145-A3E435320F21}" srcOrd="0" destOrd="0" presId="urn:microsoft.com/office/officeart/2008/layout/VerticalCurvedList"/>
    <dgm:cxn modelId="{6B643705-13E6-41DD-BF39-C933625908C8}" type="presParOf" srcId="{074528CA-6608-4A9D-94B2-EAED5A9B3EAA}" destId="{3E82BB4E-7AEF-4BB6-AC74-CAA69C986AAC}" srcOrd="3" destOrd="0" presId="urn:microsoft.com/office/officeart/2008/layout/VerticalCurvedList"/>
    <dgm:cxn modelId="{A2F494E3-1483-4D2E-8B8B-04EA7DA46B35}" type="presParOf" srcId="{074528CA-6608-4A9D-94B2-EAED5A9B3EAA}" destId="{C9064131-9A80-47C3-B249-4181D8002097}" srcOrd="4" destOrd="0" presId="urn:microsoft.com/office/officeart/2008/layout/VerticalCurvedList"/>
    <dgm:cxn modelId="{66B43477-9F3A-4390-8A85-151D1D0BE119}" type="presParOf" srcId="{C9064131-9A80-47C3-B249-4181D8002097}" destId="{762563B2-52D1-42E3-9318-3F2DD6766E43}" srcOrd="0" destOrd="0" presId="urn:microsoft.com/office/officeart/2008/layout/VerticalCurvedList"/>
    <dgm:cxn modelId="{8B2D4D4C-AB43-4617-A82C-5539B5A9370A}" type="presParOf" srcId="{074528CA-6608-4A9D-94B2-EAED5A9B3EAA}" destId="{27A5134D-C5F1-4459-B691-2249E82156FA}" srcOrd="5" destOrd="0" presId="urn:microsoft.com/office/officeart/2008/layout/VerticalCurvedList"/>
    <dgm:cxn modelId="{0705DC61-7DB9-412F-9106-5F1B1F84EB6D}" type="presParOf" srcId="{074528CA-6608-4A9D-94B2-EAED5A9B3EAA}" destId="{3019452E-1B21-450C-9F13-2F5A612921C7}" srcOrd="6" destOrd="0" presId="urn:microsoft.com/office/officeart/2008/layout/VerticalCurvedList"/>
    <dgm:cxn modelId="{27F848C8-B7E6-4888-8A97-F27F338B085A}" type="presParOf" srcId="{3019452E-1B21-450C-9F13-2F5A612921C7}" destId="{FC171F9E-AFFE-4AF7-AE98-1C092AA4FC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B2756F-0631-489B-9A7A-63E9B354244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AA3F893-5FDB-4416-AD45-18C2CBB24B1C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• Bitcoin/Ethereum use ECDSA for secure transactions [13].</a:t>
          </a:r>
        </a:p>
      </dgm:t>
    </dgm:pt>
    <dgm:pt modelId="{A2CB6628-21B2-4148-A40D-BD7CE80D4C84}" type="sibTrans" cxnId="{0C139981-0C05-4E16-BE3F-3B1A247847EB}">
      <dgm:prSet/>
      <dgm:spPr/>
      <dgm:t>
        <a:bodyPr/>
        <a:lstStyle/>
        <a:p>
          <a:endParaRPr lang="en-IN"/>
        </a:p>
      </dgm:t>
    </dgm:pt>
    <dgm:pt modelId="{1F2FF1AA-CA91-4B88-AD87-9B65853595DD}" type="parTrans" cxnId="{0C139981-0C05-4E16-BE3F-3B1A247847EB}">
      <dgm:prSet/>
      <dgm:spPr/>
      <dgm:t>
        <a:bodyPr/>
        <a:lstStyle/>
        <a:p>
          <a:endParaRPr lang="en-IN"/>
        </a:p>
      </dgm:t>
    </dgm:pt>
    <dgm:pt modelId="{F17AAEEE-3918-404F-AC26-DAA44B0B011C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Used in TLS 1.3, SSH, PGP, and China’s SM2.</a:t>
          </a:r>
        </a:p>
      </dgm:t>
    </dgm:pt>
    <dgm:pt modelId="{B99DD3DA-F42E-4F96-A474-BD5AE417F719}" type="parTrans" cxnId="{2C493BDB-3BFF-436E-9C3E-52792FC66DDC}">
      <dgm:prSet/>
      <dgm:spPr/>
      <dgm:t>
        <a:bodyPr/>
        <a:lstStyle/>
        <a:p>
          <a:endParaRPr lang="en-IN"/>
        </a:p>
      </dgm:t>
    </dgm:pt>
    <dgm:pt modelId="{FB94F8D3-ACED-4D84-8C3F-0A597BA8BB43}" type="sibTrans" cxnId="{2C493BDB-3BFF-436E-9C3E-52792FC66DDC}">
      <dgm:prSet/>
      <dgm:spPr/>
      <dgm:t>
        <a:bodyPr/>
        <a:lstStyle/>
        <a:p>
          <a:endParaRPr lang="en-IN"/>
        </a:p>
      </dgm:t>
    </dgm:pt>
    <dgm:pt modelId="{8B3D4AC0-BB09-428D-8ED8-17B63026E113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dirty="0"/>
            <a:t>Powers e-passports, smart cards, and IDs.</a:t>
          </a:r>
        </a:p>
      </dgm:t>
    </dgm:pt>
    <dgm:pt modelId="{ED07BBCC-7454-49D9-965B-9A22913F4B7A}" type="parTrans" cxnId="{C08C4CD3-C301-4718-99A6-7306EC7BAF30}">
      <dgm:prSet/>
      <dgm:spPr/>
      <dgm:t>
        <a:bodyPr/>
        <a:lstStyle/>
        <a:p>
          <a:endParaRPr lang="en-IN"/>
        </a:p>
      </dgm:t>
    </dgm:pt>
    <dgm:pt modelId="{38954D86-0B4E-4125-8D5D-786EDCD3402D}" type="sibTrans" cxnId="{C08C4CD3-C301-4718-99A6-7306EC7BAF30}">
      <dgm:prSet/>
      <dgm:spPr/>
      <dgm:t>
        <a:bodyPr/>
        <a:lstStyle/>
        <a:p>
          <a:endParaRPr lang="en-IN"/>
        </a:p>
      </dgm:t>
    </dgm:pt>
    <dgm:pt modelId="{01429578-80DF-4DF8-973B-57D108C4EE82}" type="pres">
      <dgm:prSet presAssocID="{D2B2756F-0631-489B-9A7A-63E9B354244B}" presName="diagram" presStyleCnt="0">
        <dgm:presLayoutVars>
          <dgm:dir/>
          <dgm:resizeHandles val="exact"/>
        </dgm:presLayoutVars>
      </dgm:prSet>
      <dgm:spPr/>
    </dgm:pt>
    <dgm:pt modelId="{D8EADD34-B483-4A1C-8FEC-E19E700AD0A4}" type="pres">
      <dgm:prSet presAssocID="{5AA3F893-5FDB-4416-AD45-18C2CBB24B1C}" presName="node" presStyleLbl="node1" presStyleIdx="0" presStyleCnt="3">
        <dgm:presLayoutVars>
          <dgm:bulletEnabled val="1"/>
        </dgm:presLayoutVars>
      </dgm:prSet>
      <dgm:spPr/>
    </dgm:pt>
    <dgm:pt modelId="{F18A5900-4805-48EB-893D-BA0B97777A3C}" type="pres">
      <dgm:prSet presAssocID="{A2CB6628-21B2-4148-A40D-BD7CE80D4C84}" presName="sibTrans" presStyleCnt="0"/>
      <dgm:spPr/>
    </dgm:pt>
    <dgm:pt modelId="{A1585432-7BA9-457F-B809-BB670E7B7084}" type="pres">
      <dgm:prSet presAssocID="{F17AAEEE-3918-404F-AC26-DAA44B0B011C}" presName="node" presStyleLbl="node1" presStyleIdx="1" presStyleCnt="3">
        <dgm:presLayoutVars>
          <dgm:bulletEnabled val="1"/>
        </dgm:presLayoutVars>
      </dgm:prSet>
      <dgm:spPr/>
    </dgm:pt>
    <dgm:pt modelId="{7DAF6994-EC85-4208-BD16-3A442E81B123}" type="pres">
      <dgm:prSet presAssocID="{FB94F8D3-ACED-4D84-8C3F-0A597BA8BB43}" presName="sibTrans" presStyleCnt="0"/>
      <dgm:spPr/>
    </dgm:pt>
    <dgm:pt modelId="{01A07E94-63F0-4DF6-880E-EFF707CAC9FD}" type="pres">
      <dgm:prSet presAssocID="{8B3D4AC0-BB09-428D-8ED8-17B63026E1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7574E3A-7498-4DFE-B8C9-9D9F82298CC5}" type="presOf" srcId="{F17AAEEE-3918-404F-AC26-DAA44B0B011C}" destId="{A1585432-7BA9-457F-B809-BB670E7B7084}" srcOrd="0" destOrd="0" presId="urn:microsoft.com/office/officeart/2005/8/layout/default"/>
    <dgm:cxn modelId="{CC53DE70-B895-4351-90C0-13144C89BDAA}" type="presOf" srcId="{D2B2756F-0631-489B-9A7A-63E9B354244B}" destId="{01429578-80DF-4DF8-973B-57D108C4EE82}" srcOrd="0" destOrd="0" presId="urn:microsoft.com/office/officeart/2005/8/layout/default"/>
    <dgm:cxn modelId="{0C139981-0C05-4E16-BE3F-3B1A247847EB}" srcId="{D2B2756F-0631-489B-9A7A-63E9B354244B}" destId="{5AA3F893-5FDB-4416-AD45-18C2CBB24B1C}" srcOrd="0" destOrd="0" parTransId="{1F2FF1AA-CA91-4B88-AD87-9B65853595DD}" sibTransId="{A2CB6628-21B2-4148-A40D-BD7CE80D4C84}"/>
    <dgm:cxn modelId="{00F1BABC-9B16-44E1-8E1D-295A08782B7A}" type="presOf" srcId="{8B3D4AC0-BB09-428D-8ED8-17B63026E113}" destId="{01A07E94-63F0-4DF6-880E-EFF707CAC9FD}" srcOrd="0" destOrd="0" presId="urn:microsoft.com/office/officeart/2005/8/layout/default"/>
    <dgm:cxn modelId="{C6C485D2-3306-4BD5-80C2-8333AD3C408F}" type="presOf" srcId="{5AA3F893-5FDB-4416-AD45-18C2CBB24B1C}" destId="{D8EADD34-B483-4A1C-8FEC-E19E700AD0A4}" srcOrd="0" destOrd="0" presId="urn:microsoft.com/office/officeart/2005/8/layout/default"/>
    <dgm:cxn modelId="{C08C4CD3-C301-4718-99A6-7306EC7BAF30}" srcId="{D2B2756F-0631-489B-9A7A-63E9B354244B}" destId="{8B3D4AC0-BB09-428D-8ED8-17B63026E113}" srcOrd="2" destOrd="0" parTransId="{ED07BBCC-7454-49D9-965B-9A22913F4B7A}" sibTransId="{38954D86-0B4E-4125-8D5D-786EDCD3402D}"/>
    <dgm:cxn modelId="{2C493BDB-3BFF-436E-9C3E-52792FC66DDC}" srcId="{D2B2756F-0631-489B-9A7A-63E9B354244B}" destId="{F17AAEEE-3918-404F-AC26-DAA44B0B011C}" srcOrd="1" destOrd="0" parTransId="{B99DD3DA-F42E-4F96-A474-BD5AE417F719}" sibTransId="{FB94F8D3-ACED-4D84-8C3F-0A597BA8BB43}"/>
    <dgm:cxn modelId="{E0A6EB33-B181-4A0E-9789-06A22ACDEB0B}" type="presParOf" srcId="{01429578-80DF-4DF8-973B-57D108C4EE82}" destId="{D8EADD34-B483-4A1C-8FEC-E19E700AD0A4}" srcOrd="0" destOrd="0" presId="urn:microsoft.com/office/officeart/2005/8/layout/default"/>
    <dgm:cxn modelId="{19E6C7F7-A81E-4BBB-901D-83753BE1A087}" type="presParOf" srcId="{01429578-80DF-4DF8-973B-57D108C4EE82}" destId="{F18A5900-4805-48EB-893D-BA0B97777A3C}" srcOrd="1" destOrd="0" presId="urn:microsoft.com/office/officeart/2005/8/layout/default"/>
    <dgm:cxn modelId="{17CE3C04-4ADF-44FA-840B-791C84ECC87E}" type="presParOf" srcId="{01429578-80DF-4DF8-973B-57D108C4EE82}" destId="{A1585432-7BA9-457F-B809-BB670E7B7084}" srcOrd="2" destOrd="0" presId="urn:microsoft.com/office/officeart/2005/8/layout/default"/>
    <dgm:cxn modelId="{3567E781-5659-4F3D-B688-B4D4F33D53BF}" type="presParOf" srcId="{01429578-80DF-4DF8-973B-57D108C4EE82}" destId="{7DAF6994-EC85-4208-BD16-3A442E81B123}" srcOrd="3" destOrd="0" presId="urn:microsoft.com/office/officeart/2005/8/layout/default"/>
    <dgm:cxn modelId="{817F8B0F-AFA1-4210-A585-2D675DAEA3A4}" type="presParOf" srcId="{01429578-80DF-4DF8-973B-57D108C4EE82}" destId="{01A07E94-63F0-4DF6-880E-EFF707CAC9F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BF40F-4428-49F0-95BD-4D66455AFC54}">
      <dsp:nvSpPr>
        <dsp:cNvPr id="0" name=""/>
        <dsp:cNvSpPr/>
      </dsp:nvSpPr>
      <dsp:spPr>
        <a:xfrm>
          <a:off x="609599" y="0"/>
          <a:ext cx="6908800" cy="4350630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D1A9A1-6DB1-45CB-A09C-FA948D17A2CC}">
      <dsp:nvSpPr>
        <dsp:cNvPr id="0" name=""/>
        <dsp:cNvSpPr/>
      </dsp:nvSpPr>
      <dsp:spPr>
        <a:xfrm>
          <a:off x="8731" y="1305188"/>
          <a:ext cx="2616200" cy="17402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100" kern="1200" dirty="0"/>
            <a:t>RSA relies on factoring; ECC relies on the harder ECDLP [2].</a:t>
          </a:r>
        </a:p>
      </dsp:txBody>
      <dsp:txXfrm>
        <a:off x="93683" y="1390140"/>
        <a:ext cx="2446296" cy="1570348"/>
      </dsp:txXfrm>
    </dsp:sp>
    <dsp:sp modelId="{C6C3B539-A659-428D-87CB-8A3CBAA7E839}">
      <dsp:nvSpPr>
        <dsp:cNvPr id="0" name=""/>
        <dsp:cNvSpPr/>
      </dsp:nvSpPr>
      <dsp:spPr>
        <a:xfrm>
          <a:off x="2755899" y="1305188"/>
          <a:ext cx="2616200" cy="1740252"/>
        </a:xfrm>
        <a:prstGeom prst="round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1092657"/>
                <a:satOff val="-1313"/>
                <a:lumOff val="-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100" kern="1200" dirty="0"/>
            <a:t>ECC-256 matches RSA-3072 in security [3].</a:t>
          </a:r>
        </a:p>
      </dsp:txBody>
      <dsp:txXfrm>
        <a:off x="2840851" y="1390140"/>
        <a:ext cx="2446296" cy="1570348"/>
      </dsp:txXfrm>
    </dsp:sp>
    <dsp:sp modelId="{5157A8A8-9A9B-4C20-ABC5-6FDBFB63EDF6}">
      <dsp:nvSpPr>
        <dsp:cNvPr id="0" name=""/>
        <dsp:cNvSpPr/>
      </dsp:nvSpPr>
      <dsp:spPr>
        <a:xfrm>
          <a:off x="5503068" y="1305188"/>
          <a:ext cx="2616200" cy="1740252"/>
        </a:xfrm>
        <a:prstGeom prst="round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2185313"/>
                <a:satOff val="-2625"/>
                <a:lumOff val="-313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100" kern="1200" dirty="0"/>
            <a:t>Smaller keys = faster, lighter, and more energy-efficient communication (e.g., TLS, blockchain).</a:t>
          </a:r>
        </a:p>
      </dsp:txBody>
      <dsp:txXfrm>
        <a:off x="5588020" y="1390140"/>
        <a:ext cx="2446296" cy="1570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75A14-7CE7-444D-B5ED-1CF880E5FC6D}">
      <dsp:nvSpPr>
        <dsp:cNvPr id="0" name=""/>
        <dsp:cNvSpPr/>
      </dsp:nvSpPr>
      <dsp:spPr>
        <a:xfrm>
          <a:off x="0" y="429928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7D7D1-4C77-40EA-8329-4CB88F3ADCFD}">
      <dsp:nvSpPr>
        <dsp:cNvPr id="0" name=""/>
        <dsp:cNvSpPr/>
      </dsp:nvSpPr>
      <dsp:spPr>
        <a:xfrm>
          <a:off x="525780" y="16648"/>
          <a:ext cx="7360920" cy="8265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000" kern="1200" dirty="0"/>
            <a:t>Used Kitchenham’s SLR for structured, transparent review [5].</a:t>
          </a:r>
        </a:p>
      </dsp:txBody>
      <dsp:txXfrm>
        <a:off x="566129" y="56997"/>
        <a:ext cx="7280222" cy="745862"/>
      </dsp:txXfrm>
    </dsp:sp>
    <dsp:sp modelId="{C8BFE16A-33DC-4B59-AFF4-EE0C1A14E4E0}">
      <dsp:nvSpPr>
        <dsp:cNvPr id="0" name=""/>
        <dsp:cNvSpPr/>
      </dsp:nvSpPr>
      <dsp:spPr>
        <a:xfrm>
          <a:off x="0" y="1700009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61544"/>
              <a:satOff val="-2648"/>
              <a:lumOff val="6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FBC55-2904-477E-818D-D4A2CFDA4471}">
      <dsp:nvSpPr>
        <dsp:cNvPr id="0" name=""/>
        <dsp:cNvSpPr/>
      </dsp:nvSpPr>
      <dsp:spPr>
        <a:xfrm>
          <a:off x="525780" y="1286728"/>
          <a:ext cx="7360920" cy="826560"/>
        </a:xfrm>
        <a:prstGeom prst="roundRect">
          <a:avLst/>
        </a:prstGeom>
        <a:gradFill rotWithShape="0">
          <a:gsLst>
            <a:gs pos="0">
              <a:schemeClr val="accent5">
                <a:hueOff val="-561544"/>
                <a:satOff val="-2648"/>
                <a:lumOff val="653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561544"/>
                <a:satOff val="-2648"/>
                <a:lumOff val="653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000" kern="1200"/>
            <a:t>Searched databases: IEEE, ACM, ScienceDirect, SpringerLink, Google Scholar.</a:t>
          </a:r>
        </a:p>
      </dsp:txBody>
      <dsp:txXfrm>
        <a:off x="566129" y="1327077"/>
        <a:ext cx="7280222" cy="745862"/>
      </dsp:txXfrm>
    </dsp:sp>
    <dsp:sp modelId="{1529B83C-4CE7-4DFA-B9F9-B67C9661A44F}">
      <dsp:nvSpPr>
        <dsp:cNvPr id="0" name=""/>
        <dsp:cNvSpPr/>
      </dsp:nvSpPr>
      <dsp:spPr>
        <a:xfrm>
          <a:off x="0" y="2970089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123087"/>
              <a:satOff val="-5296"/>
              <a:lumOff val="130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3AF63-B3FC-448A-A374-FED20A4F4FBF}">
      <dsp:nvSpPr>
        <dsp:cNvPr id="0" name=""/>
        <dsp:cNvSpPr/>
      </dsp:nvSpPr>
      <dsp:spPr>
        <a:xfrm>
          <a:off x="525780" y="2556809"/>
          <a:ext cx="7360920" cy="826560"/>
        </a:xfrm>
        <a:prstGeom prst="roundRect">
          <a:avLst/>
        </a:prstGeom>
        <a:gradFill rotWithShape="0">
          <a:gsLst>
            <a:gs pos="0">
              <a:schemeClr val="accent5">
                <a:hueOff val="-1123087"/>
                <a:satOff val="-5296"/>
                <a:lumOff val="1307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123087"/>
                <a:satOff val="-5296"/>
                <a:lumOff val="1307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000" kern="1200" dirty="0"/>
            <a:t>Keywords: ECC, RSA, ECDSA, quantum-safe crypto, etc.</a:t>
          </a:r>
        </a:p>
      </dsp:txBody>
      <dsp:txXfrm>
        <a:off x="566129" y="2597158"/>
        <a:ext cx="7280222" cy="745862"/>
      </dsp:txXfrm>
    </dsp:sp>
    <dsp:sp modelId="{170E4156-628F-4B47-9DB4-DB1F9FEF7AE0}">
      <dsp:nvSpPr>
        <dsp:cNvPr id="0" name=""/>
        <dsp:cNvSpPr/>
      </dsp:nvSpPr>
      <dsp:spPr>
        <a:xfrm>
          <a:off x="0" y="4240169"/>
          <a:ext cx="105156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94E81-95C7-4D77-AC69-EC6E40C8276C}">
      <dsp:nvSpPr>
        <dsp:cNvPr id="0" name=""/>
        <dsp:cNvSpPr/>
      </dsp:nvSpPr>
      <dsp:spPr>
        <a:xfrm>
          <a:off x="525780" y="3826889"/>
          <a:ext cx="7360920" cy="826560"/>
        </a:xfrm>
        <a:prstGeom prst="roundRect">
          <a:avLst/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000" kern="1200" dirty="0"/>
            <a:t>Included peer-reviewed papers (2008–2024) on ECC theory, RSA comparisons, and use cases.</a:t>
          </a:r>
        </a:p>
      </dsp:txBody>
      <dsp:txXfrm>
        <a:off x="566129" y="3867238"/>
        <a:ext cx="7280222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FBB4D-B74D-4227-BA3A-D0E58D9CFAE9}">
      <dsp:nvSpPr>
        <dsp:cNvPr id="0" name=""/>
        <dsp:cNvSpPr/>
      </dsp:nvSpPr>
      <dsp:spPr>
        <a:xfrm>
          <a:off x="4492" y="1214682"/>
          <a:ext cx="2114556" cy="81621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6DEDA8-C938-456B-82F5-29DEBAD13823}">
      <dsp:nvSpPr>
        <dsp:cNvPr id="0" name=""/>
        <dsp:cNvSpPr/>
      </dsp:nvSpPr>
      <dsp:spPr>
        <a:xfrm>
          <a:off x="568374" y="1418736"/>
          <a:ext cx="1785625" cy="816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ECC uses smaller keys for same security [8].</a:t>
          </a:r>
        </a:p>
      </dsp:txBody>
      <dsp:txXfrm>
        <a:off x="592280" y="1442642"/>
        <a:ext cx="1737813" cy="768406"/>
      </dsp:txXfrm>
    </dsp:sp>
    <dsp:sp modelId="{085594A3-5DE4-4E76-A770-7328DE1916FC}">
      <dsp:nvSpPr>
        <dsp:cNvPr id="0" name=""/>
        <dsp:cNvSpPr/>
      </dsp:nvSpPr>
      <dsp:spPr>
        <a:xfrm>
          <a:off x="2419786" y="1214682"/>
          <a:ext cx="2114556" cy="81621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-728438"/>
                <a:satOff val="-875"/>
                <a:lumOff val="-1046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728438"/>
                <a:satOff val="-875"/>
                <a:lumOff val="-1046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FFD630-08D1-4E36-93EA-1502368C8BC4}">
      <dsp:nvSpPr>
        <dsp:cNvPr id="0" name=""/>
        <dsp:cNvSpPr/>
      </dsp:nvSpPr>
      <dsp:spPr>
        <a:xfrm>
          <a:off x="2983668" y="1418736"/>
          <a:ext cx="1785625" cy="816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728438"/>
              <a:satOff val="-875"/>
              <a:lumOff val="-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ECC-160 is 13× faster than RSA-1024 on low-end CPUs [6].</a:t>
          </a:r>
        </a:p>
      </dsp:txBody>
      <dsp:txXfrm>
        <a:off x="3007574" y="1442642"/>
        <a:ext cx="1737813" cy="768406"/>
      </dsp:txXfrm>
    </dsp:sp>
    <dsp:sp modelId="{B98B6EBF-45B9-442E-98BA-EC712991C07B}">
      <dsp:nvSpPr>
        <dsp:cNvPr id="0" name=""/>
        <dsp:cNvSpPr/>
      </dsp:nvSpPr>
      <dsp:spPr>
        <a:xfrm>
          <a:off x="4835080" y="1214682"/>
          <a:ext cx="2114556" cy="81621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-1456876"/>
                <a:satOff val="-1750"/>
                <a:lumOff val="-2092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1456876"/>
                <a:satOff val="-1750"/>
                <a:lumOff val="-2092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A3D0AAE-7F5F-49EF-9853-55A82E31F1C9}">
      <dsp:nvSpPr>
        <dsp:cNvPr id="0" name=""/>
        <dsp:cNvSpPr/>
      </dsp:nvSpPr>
      <dsp:spPr>
        <a:xfrm>
          <a:off x="5398962" y="1418736"/>
          <a:ext cx="1785625" cy="816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56876"/>
              <a:satOff val="-1750"/>
              <a:lumOff val="-20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Uses ~10% of RSA's energy [7].</a:t>
          </a:r>
        </a:p>
      </dsp:txBody>
      <dsp:txXfrm>
        <a:off x="5422868" y="1442642"/>
        <a:ext cx="1737813" cy="768406"/>
      </dsp:txXfrm>
    </dsp:sp>
    <dsp:sp modelId="{448DD75C-1C79-4C2C-8391-82311F6A16A9}">
      <dsp:nvSpPr>
        <dsp:cNvPr id="0" name=""/>
        <dsp:cNvSpPr/>
      </dsp:nvSpPr>
      <dsp:spPr>
        <a:xfrm>
          <a:off x="7250374" y="1214682"/>
          <a:ext cx="2114556" cy="81621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694C43-43B5-4FB0-8695-1DE7287F7FAC}">
      <dsp:nvSpPr>
        <dsp:cNvPr id="0" name=""/>
        <dsp:cNvSpPr/>
      </dsp:nvSpPr>
      <dsp:spPr>
        <a:xfrm>
          <a:off x="7814256" y="1418736"/>
          <a:ext cx="1785625" cy="8162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185313"/>
              <a:satOff val="-2625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RSA’s security is declining with better factoring methods.</a:t>
          </a:r>
        </a:p>
      </dsp:txBody>
      <dsp:txXfrm>
        <a:off x="7838162" y="1442642"/>
        <a:ext cx="1737813" cy="768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CFFF5-B7DF-443B-A607-7BA86D2A9E9B}">
      <dsp:nvSpPr>
        <dsp:cNvPr id="0" name=""/>
        <dsp:cNvSpPr/>
      </dsp:nvSpPr>
      <dsp:spPr>
        <a:xfrm>
          <a:off x="0" y="0"/>
          <a:ext cx="3449637" cy="344963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493FA-21E1-46B1-A291-A012B8F29167}">
      <dsp:nvSpPr>
        <dsp:cNvPr id="0" name=""/>
        <dsp:cNvSpPr/>
      </dsp:nvSpPr>
      <dsp:spPr>
        <a:xfrm>
          <a:off x="1724818" y="0"/>
          <a:ext cx="7879556" cy="3449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800" b="1" kern="1200" dirty="0"/>
            <a:t>Security depends on proper curve choice; some are weak (e.g., </a:t>
          </a:r>
          <a:r>
            <a:rPr lang="en-IN" sz="1800" b="1" kern="1200" dirty="0" err="1"/>
            <a:t>Dual_EC_DRBG</a:t>
          </a:r>
          <a:r>
            <a:rPr lang="en-IN" sz="1800" b="1" kern="1200" dirty="0"/>
            <a:t>) [2].</a:t>
          </a:r>
        </a:p>
      </dsp:txBody>
      <dsp:txXfrm>
        <a:off x="1724818" y="0"/>
        <a:ext cx="7879556" cy="1034893"/>
      </dsp:txXfrm>
    </dsp:sp>
    <dsp:sp modelId="{4320AF6F-9E51-45F1-83CE-D8ED06AF796E}">
      <dsp:nvSpPr>
        <dsp:cNvPr id="0" name=""/>
        <dsp:cNvSpPr/>
      </dsp:nvSpPr>
      <dsp:spPr>
        <a:xfrm>
          <a:off x="603687" y="1034893"/>
          <a:ext cx="2242262" cy="224226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472186"/>
            <a:satOff val="-23718"/>
            <a:lumOff val="-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7D48E-E06C-4C07-93E9-1A6F10D90A0D}">
      <dsp:nvSpPr>
        <dsp:cNvPr id="0" name=""/>
        <dsp:cNvSpPr/>
      </dsp:nvSpPr>
      <dsp:spPr>
        <a:xfrm>
          <a:off x="1724818" y="1034893"/>
          <a:ext cx="7879556" cy="22422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472186"/>
              <a:satOff val="-23718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800" b="1" kern="1200" dirty="0"/>
            <a:t>ECC is harder to implement correctly than RSA.</a:t>
          </a:r>
        </a:p>
      </dsp:txBody>
      <dsp:txXfrm>
        <a:off x="1724818" y="1034893"/>
        <a:ext cx="7879556" cy="1034890"/>
      </dsp:txXfrm>
    </dsp:sp>
    <dsp:sp modelId="{4FB6496A-7A0A-4E47-BCFD-B2DB9AB44AA8}">
      <dsp:nvSpPr>
        <dsp:cNvPr id="0" name=""/>
        <dsp:cNvSpPr/>
      </dsp:nvSpPr>
      <dsp:spPr>
        <a:xfrm>
          <a:off x="1207373" y="2069783"/>
          <a:ext cx="1034890" cy="103489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-944372"/>
            <a:satOff val="-47437"/>
            <a:lumOff val="-1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84ED-5E91-4416-BFAD-7FBB30BAEB87}">
      <dsp:nvSpPr>
        <dsp:cNvPr id="0" name=""/>
        <dsp:cNvSpPr/>
      </dsp:nvSpPr>
      <dsp:spPr>
        <a:xfrm>
          <a:off x="1724818" y="2069783"/>
          <a:ext cx="7879556" cy="10348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-944372"/>
              <a:satOff val="-47437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800" b="1" kern="1200" dirty="0"/>
            <a:t>Quantum threats exist for both, but RSA is more vulnerable [10].</a:t>
          </a:r>
        </a:p>
      </dsp:txBody>
      <dsp:txXfrm>
        <a:off x="1724818" y="2069783"/>
        <a:ext cx="7879556" cy="1034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46CDB-2EDE-4879-9D20-ED6311B7D353}">
      <dsp:nvSpPr>
        <dsp:cNvPr id="0" name=""/>
        <dsp:cNvSpPr/>
      </dsp:nvSpPr>
      <dsp:spPr>
        <a:xfrm>
          <a:off x="3939778" y="0"/>
          <a:ext cx="1724819" cy="1724819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200" b="1" kern="1200" dirty="0"/>
            <a:t>ECC excels on constrained devices like microcontrollers.</a:t>
          </a:r>
        </a:p>
      </dsp:txBody>
      <dsp:txXfrm>
        <a:off x="4370983" y="862410"/>
        <a:ext cx="862409" cy="862409"/>
      </dsp:txXfrm>
    </dsp:sp>
    <dsp:sp modelId="{A160AEA5-51BC-41CC-9B29-31FF95D09075}">
      <dsp:nvSpPr>
        <dsp:cNvPr id="0" name=""/>
        <dsp:cNvSpPr/>
      </dsp:nvSpPr>
      <dsp:spPr>
        <a:xfrm>
          <a:off x="3077368" y="1724819"/>
          <a:ext cx="1724819" cy="1724819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200" b="1" kern="1200" dirty="0"/>
            <a:t>ECC-160 runs faster than RSA-1024 on 8-bit CPUs [6].</a:t>
          </a:r>
        </a:p>
      </dsp:txBody>
      <dsp:txXfrm>
        <a:off x="3508573" y="2587229"/>
        <a:ext cx="862409" cy="862409"/>
      </dsp:txXfrm>
    </dsp:sp>
    <dsp:sp modelId="{829CA6FC-CEB7-4439-8372-ED2D0CA3E2B4}">
      <dsp:nvSpPr>
        <dsp:cNvPr id="0" name=""/>
        <dsp:cNvSpPr/>
      </dsp:nvSpPr>
      <dsp:spPr>
        <a:xfrm rot="10800000">
          <a:off x="3939778" y="1724819"/>
          <a:ext cx="1724819" cy="1724819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200" b="1" kern="1200" dirty="0"/>
            <a:t>ECC-based TLS uses up to 70% less RAM [9].</a:t>
          </a:r>
        </a:p>
      </dsp:txBody>
      <dsp:txXfrm rot="10800000">
        <a:off x="4370983" y="1724819"/>
        <a:ext cx="862409" cy="862409"/>
      </dsp:txXfrm>
    </dsp:sp>
    <dsp:sp modelId="{53280E36-2CF2-4651-BBE8-6CBB33B38ABB}">
      <dsp:nvSpPr>
        <dsp:cNvPr id="0" name=""/>
        <dsp:cNvSpPr/>
      </dsp:nvSpPr>
      <dsp:spPr>
        <a:xfrm>
          <a:off x="4802187" y="1724819"/>
          <a:ext cx="1724819" cy="1724819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200" b="1" kern="1200" dirty="0"/>
            <a:t>Perfect for IoT, smart homes, and mobiles.</a:t>
          </a:r>
        </a:p>
      </dsp:txBody>
      <dsp:txXfrm>
        <a:off x="5233392" y="2587229"/>
        <a:ext cx="862409" cy="862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EA329-8789-47BA-9E3A-93032E9DAB21}">
      <dsp:nvSpPr>
        <dsp:cNvPr id="0" name=""/>
        <dsp:cNvSpPr/>
      </dsp:nvSpPr>
      <dsp:spPr>
        <a:xfrm>
          <a:off x="-3899257" y="-598737"/>
          <a:ext cx="4647113" cy="4647113"/>
        </a:xfrm>
        <a:prstGeom prst="blockArc">
          <a:avLst>
            <a:gd name="adj1" fmla="val 18900000"/>
            <a:gd name="adj2" fmla="val 2700000"/>
            <a:gd name="adj3" fmla="val 465"/>
          </a:avLst>
        </a:pr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E1D-6A8D-4BBF-BDCC-1D428630021D}">
      <dsp:nvSpPr>
        <dsp:cNvPr id="0" name=""/>
        <dsp:cNvSpPr/>
      </dsp:nvSpPr>
      <dsp:spPr>
        <a:xfrm>
          <a:off x="480931" y="344963"/>
          <a:ext cx="9077960" cy="6899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763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200" b="1" kern="1200" dirty="0"/>
            <a:t>ECC suits mobile, IoT, and secure comms [11].</a:t>
          </a:r>
        </a:p>
      </dsp:txBody>
      <dsp:txXfrm>
        <a:off x="480931" y="344963"/>
        <a:ext cx="9077960" cy="689927"/>
      </dsp:txXfrm>
    </dsp:sp>
    <dsp:sp modelId="{D4B32F75-F26F-4614-B145-A3E435320F21}">
      <dsp:nvSpPr>
        <dsp:cNvPr id="0" name=""/>
        <dsp:cNvSpPr/>
      </dsp:nvSpPr>
      <dsp:spPr>
        <a:xfrm>
          <a:off x="49726" y="258722"/>
          <a:ext cx="862409" cy="86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82BB4E-7AEF-4BB6-AC74-CAA69C986AAC}">
      <dsp:nvSpPr>
        <dsp:cNvPr id="0" name=""/>
        <dsp:cNvSpPr/>
      </dsp:nvSpPr>
      <dsp:spPr>
        <a:xfrm>
          <a:off x="731720" y="1379855"/>
          <a:ext cx="8827171" cy="689927"/>
        </a:xfrm>
        <a:prstGeom prst="rect">
          <a:avLst/>
        </a:prstGeom>
        <a:gradFill rotWithShape="0">
          <a:gsLst>
            <a:gs pos="0">
              <a:schemeClr val="accent4">
                <a:hueOff val="-1092657"/>
                <a:satOff val="-1313"/>
                <a:lumOff val="-1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1092657"/>
                <a:satOff val="-1313"/>
                <a:lumOff val="-1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1092657"/>
                <a:satOff val="-1313"/>
                <a:lumOff val="-1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763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200" b="1" kern="1200"/>
            <a:t>ECC is better at signing; RSA is faster for verification.</a:t>
          </a:r>
        </a:p>
      </dsp:txBody>
      <dsp:txXfrm>
        <a:off x="731720" y="1379855"/>
        <a:ext cx="8827171" cy="689927"/>
      </dsp:txXfrm>
    </dsp:sp>
    <dsp:sp modelId="{762563B2-52D1-42E3-9318-3F2DD6766E43}">
      <dsp:nvSpPr>
        <dsp:cNvPr id="0" name=""/>
        <dsp:cNvSpPr/>
      </dsp:nvSpPr>
      <dsp:spPr>
        <a:xfrm>
          <a:off x="300515" y="1293614"/>
          <a:ext cx="862409" cy="86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092657"/>
              <a:satOff val="-1313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A5134D-C5F1-4459-B691-2249E82156FA}">
      <dsp:nvSpPr>
        <dsp:cNvPr id="0" name=""/>
        <dsp:cNvSpPr/>
      </dsp:nvSpPr>
      <dsp:spPr>
        <a:xfrm>
          <a:off x="480931" y="2414746"/>
          <a:ext cx="9077960" cy="689927"/>
        </a:xfrm>
        <a:prstGeom prst="rect">
          <a:avLst/>
        </a:prstGeom>
        <a:gradFill rotWithShape="0">
          <a:gsLst>
            <a:gs pos="0">
              <a:schemeClr val="accent4">
                <a:hueOff val="-2185313"/>
                <a:satOff val="-2625"/>
                <a:lumOff val="-313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-2185313"/>
                <a:satOff val="-2625"/>
                <a:lumOff val="-313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-2185313"/>
                <a:satOff val="-2625"/>
                <a:lumOff val="-313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4763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200" b="1" kern="1200" dirty="0"/>
            <a:t>RSA still common due to legacy systems; ECC adoption is rising.</a:t>
          </a:r>
        </a:p>
      </dsp:txBody>
      <dsp:txXfrm>
        <a:off x="480931" y="2414746"/>
        <a:ext cx="9077960" cy="689927"/>
      </dsp:txXfrm>
    </dsp:sp>
    <dsp:sp modelId="{FC171F9E-AFFE-4AF7-AE98-1C092AA4FC04}">
      <dsp:nvSpPr>
        <dsp:cNvPr id="0" name=""/>
        <dsp:cNvSpPr/>
      </dsp:nvSpPr>
      <dsp:spPr>
        <a:xfrm>
          <a:off x="49726" y="2328505"/>
          <a:ext cx="862409" cy="8624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185313"/>
              <a:satOff val="-2625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ADD34-B483-4A1C-8FEC-E19E700AD0A4}">
      <dsp:nvSpPr>
        <dsp:cNvPr id="0" name=""/>
        <dsp:cNvSpPr/>
      </dsp:nvSpPr>
      <dsp:spPr>
        <a:xfrm>
          <a:off x="0" y="824408"/>
          <a:ext cx="3001367" cy="1800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800" kern="1200" dirty="0"/>
            <a:t>• Bitcoin/Ethereum use ECDSA for secure transactions [13].</a:t>
          </a:r>
        </a:p>
      </dsp:txBody>
      <dsp:txXfrm>
        <a:off x="0" y="824408"/>
        <a:ext cx="3001367" cy="1800820"/>
      </dsp:txXfrm>
    </dsp:sp>
    <dsp:sp modelId="{A1585432-7BA9-457F-B809-BB670E7B7084}">
      <dsp:nvSpPr>
        <dsp:cNvPr id="0" name=""/>
        <dsp:cNvSpPr/>
      </dsp:nvSpPr>
      <dsp:spPr>
        <a:xfrm>
          <a:off x="3301503" y="824408"/>
          <a:ext cx="3001367" cy="1800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800" kern="1200" dirty="0"/>
            <a:t>Used in TLS 1.3, SSH, PGP, and China’s SM2.</a:t>
          </a:r>
        </a:p>
      </dsp:txBody>
      <dsp:txXfrm>
        <a:off x="3301503" y="824408"/>
        <a:ext cx="3001367" cy="1800820"/>
      </dsp:txXfrm>
    </dsp:sp>
    <dsp:sp modelId="{01A07E94-63F0-4DF6-880E-EFF707CAC9FD}">
      <dsp:nvSpPr>
        <dsp:cNvPr id="0" name=""/>
        <dsp:cNvSpPr/>
      </dsp:nvSpPr>
      <dsp:spPr>
        <a:xfrm>
          <a:off x="6603007" y="824408"/>
          <a:ext cx="3001367" cy="1800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800" kern="1200" dirty="0"/>
            <a:t>Powers e-passports, smart cards, and IDs.</a:t>
          </a:r>
        </a:p>
      </dsp:txBody>
      <dsp:txXfrm>
        <a:off x="6603007" y="824408"/>
        <a:ext cx="3001367" cy="180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5C5D8-E43B-406C-B1E9-AD12A8A2696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6B16-4EF5-45D0-AC71-9E6718CF3D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9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Elliptic Curve Cryptography (ECC) is a widely recognized advancement in public-key cryptography [18].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provides equivalent security to RSA and DSA with significantly smaller key sizes, improving performance [18].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its low computational and </a:t>
            </a:r>
            <a: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requirements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ECC is ideal for constrained environments like IoT, mobile, and embedded devices.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presentation systematically reviews ECC's theoretical basis, performance comparison, practical applications, and implementation challenges.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1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• Bitcoin &amp; Ethereum use ECDSA for secure, efficient transactions [31].</a:t>
            </a:r>
            <a:br>
              <a:rPr lang="en-IN" dirty="0"/>
            </a:br>
            <a:r>
              <a:rPr lang="en-IN" dirty="0"/>
              <a:t>• ECC enables compact digital signatures with strong security.</a:t>
            </a:r>
            <a:br>
              <a:rPr lang="en-IN" dirty="0"/>
            </a:br>
            <a:r>
              <a:rPr lang="en-IN" dirty="0"/>
              <a:t>• Used in TLS 1.3, SSH, PGP, and China’s SM2 standard for fast, lightweight encryption.</a:t>
            </a:r>
            <a:br>
              <a:rPr lang="en-IN" dirty="0"/>
            </a:br>
            <a:r>
              <a:rPr lang="en-IN" dirty="0"/>
              <a:t>• Powers e-passports, smart cards, and national ID systems.</a:t>
            </a:r>
            <a:br>
              <a:rPr lang="en-IN" dirty="0"/>
            </a:br>
            <a:r>
              <a:rPr lang="en-IN" dirty="0"/>
              <a:t>• Poor random number generators (RNGs) can compromise ECC key security [29].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1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platforms like FPGAs and GPUs can drastically speed up ECC operations while reducing CPU load.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like Montgomery multiplication and sliding window techniques optimize scalar multiplication in ECC [12].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Accelerated ECC is crucial for real-time systems, enabling low-latency encryption/decryption and signing.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3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include improper curve selection, side-channel attacks, and poor random number generation [15].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standardized curves and implementations across vendors hinders universal adoption.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Post-quantum cryptography (e.g., lattice-based or hash-based schemes) is under development to address ECC’s future limitations.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into quantum-safe ECC variants and hybrid systems is growing.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2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is a highly efficient and secure cryptographic method, outperforming RSA in many modern applications.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smaller key sizes and faster computations, ECC is suited for mobile, IoT, and blockchain platforms.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optimizations continue to enhance ECC’s real-world applicability.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Continued research is needed to address quantum vulnerabilities and implementation best practices.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4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 security depends on the difficulty of factoring large prime numbers; ECC depends on the hardness of the Elliptic Curve Discrete Logarithm Problem (ECDLP) [2].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offers a higher level of security per bit of key size — e.g., ECC-256 offers security equivalent to RSA-3072 [3].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key sizes mean faster computation, lower memory use, and reduced energy consumption, which is critical for modern secure communication (e.g., TLS, blockchain).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4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uses Kitchenham’s Systematic Literature Review (SLR) approach to ensure reliability and transparency [5].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performed in major academic databases including IEEE Xplore, ACM, ScienceDirect, SpringerLink, and Google Scholar.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 included “Elliptic Curve Cryptography,” “ECC vs RSA,” “ECC performance,” “ECDSA,” “quantum-safe cryptography,” etc.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criteria: peer-reviewed publications from 2008 to 2024 focusing on ECC theory, comparison with RSA, and real-world use cases.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30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Thematic coding used to identify key concepts, technical challenges, and performance outcomes across selected studies.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of articles assessed using criteria such as relevance, methodology robustness, and citation count.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were grouped into three themes: 1) ECC’s mathematical foundations and efficiency; 2) practical deployment in systems; 3) hardware/software implementation challenges and optimizations.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3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is based on the ECDLP, a problem with no known efficient solution for classical computers [2].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difficulty lies in finding the scalar multiplier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Q =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where P and Q are points on an elliptic curve.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ECC’s security strength increases exponentially with key size — a 256-bit ECC key provides security similar to a 3072-bit RSA key [4].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results in better performance, lower power usage, and reduced computational overhead.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requires much smaller keys to achieve the same level of security as RSA, resulting in faster operations and reduced storage needs [8].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low-end processors, ECC-160 was found to be 13 times faster than RSA-1024 [6].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operations consume only about 10% of the energy required by RSA for equivalent tasks [7].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RSA’s vulnerability has grown due to advances in factorization methods such as the General Number Field Sieve (GNFS).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65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security is highly dependent on proper curve selection; some curves (e.g.,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Dual_EC_DRBG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have known vulnerabilities [2].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generation in RSA is easier but slower in use, while ECC requires complex mathematical operations that are vulnerable if implemented incorrectly.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Quantum computing poses a threat to both RSA and ECC, though RSA is more directly at risk from Shor’s algorithm [10].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8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is particularly effective in resource-constrained devices such as sensors and microcontrollers.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show ECC-160 can be executed significantly faster than RSA-1024 on 8-bit CPUs [6].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ECC-based TLS implementations reduce RAM usage by up to 70%, enhancing performance in embedded systems [9].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benefits make ECC a strong choice for IoT, smart homes, and mobile platforms.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7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ECC is ideal for mobile banking, IoT authentication, and encrypted communications due to low overhead [11].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RSA’s public key operations are faster for verification, but ECC excels in signature generation and overall throughput.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RSA remains widely used in enterprise systems due to long-standing support and simpler tooling, but ECC is gaining traction.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6B16-4EF5-45D0-AC71-9E6718CF3DD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04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3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5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7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4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4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0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DD4D-6A64-4898-ADFB-C5F09CCE928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5583F8-AE83-42B4-A84D-9B8DF1DC2B9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3-540-39799-X_31" TargetMode="External"/><Relationship Id="rId2" Type="http://schemas.openxmlformats.org/officeDocument/2006/relationships/hyperlink" Target="https://evervault.com/papers/koblitz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540-28632-5_9" TargetMode="External"/><Relationship Id="rId5" Type="http://schemas.openxmlformats.org/officeDocument/2006/relationships/hyperlink" Target="https://nvlpubs.nist.gov/nistpubs/specialpublications/nist.sp.800-57pt1r5.pdf" TargetMode="External"/><Relationship Id="rId4" Type="http://schemas.openxmlformats.org/officeDocument/2006/relationships/hyperlink" Target="https://nvlpubs.nist.gov/nistpubs/fips/nist.fips.186-4.pd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20/07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304A-06C2-CC49-5BE3-3CF828C85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Elliptic Curve Cryptography: A Systematic Literature Review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37DDF2-6116-D21F-CA12-AC6A6B74D9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2628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07D1-2D1A-48E0-68BD-426EC6A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 Performance on Low-End Devices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ABBFF0-28DF-D829-32CF-A8F0C33E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129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868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7F71-DD61-0CFC-0A45-CB8E9C6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vs ECC – Use Cases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D3CA30-4696-CE21-D526-C92410E11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49426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41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AD51-C310-0B48-6403-A12F8E3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ECC in Real-World Use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F94DB2-36F6-5D92-8B2E-1EE88515D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24384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285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587A-8FCA-E115-82FC-DD2DC0C3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Accelerators &amp;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0C6B-55D1-5406-47CF-E2DBC105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FPGAs/GPUs boost ECC speed and cut CPU load.</a:t>
            </a:r>
          </a:p>
          <a:p>
            <a:r>
              <a:rPr lang="en-US" dirty="0"/>
              <a:t>Techniques like Montgomery multiplication improve performance [12].</a:t>
            </a:r>
          </a:p>
          <a:p>
            <a:r>
              <a:rPr lang="en-US" dirty="0"/>
              <a:t>Crucial for real-time secure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2C46-3417-429D-53C1-18EF33E1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B992-D3D7-264F-B2CB-4C7DCFBA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Risks: poor curve choice, side-channel attacks, bad RNGs [15].</a:t>
            </a:r>
          </a:p>
          <a:p>
            <a:r>
              <a:rPr lang="en-US" dirty="0"/>
              <a:t>Lack of standardization hinders wide adoption.</a:t>
            </a:r>
          </a:p>
          <a:p>
            <a:r>
              <a:rPr lang="en-US" dirty="0"/>
              <a:t>Post-quantum and hybrid cryptos are being explored.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62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2B2E-C9F4-8C5C-38A3-DD4DAF6D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09B8-1733-670C-1E23-1DE365AB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 is secure, efficient, and outperforms RSA in many areas.</a:t>
            </a:r>
          </a:p>
          <a:p>
            <a:r>
              <a:rPr lang="en-US" dirty="0"/>
              <a:t>Ideal for modern platforms needing fast, lightweight crypto.</a:t>
            </a:r>
          </a:p>
          <a:p>
            <a:r>
              <a:rPr lang="en-US" dirty="0"/>
              <a:t>Hardware support boosts its utility.</a:t>
            </a:r>
          </a:p>
          <a:p>
            <a:r>
              <a:rPr lang="en-US" dirty="0"/>
              <a:t>Ongoing research is vital for quantum safety and best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2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4A6-D2AD-360F-4B8D-DEF4E82C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2BB3-4E67-C171-3B43-57B74918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N. Koblitz, “Elliptic Curve Cryptosystems,”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 </a:t>
            </a:r>
            <a:r>
              <a:rPr lang="en-IN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48, no. 177, pp. 203–209, 1987. [Online]. Available: </a:t>
            </a:r>
            <a:r>
              <a:rPr lang="en-IN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https://evervault.com/papers/koblitz.pdf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V. S. Miller, “Use of Elliptic Curves in Cryptography,” in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 1985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LNCS vol. 218, Springer, 1986. [Online]. Available: </a:t>
            </a:r>
            <a:r>
              <a:rPr lang="en-IN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https://doi.org/10.1007/3-540-39799-X_31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NIST,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FIPS 186-4: Digital Signature Standard (DSS)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National Institute of Standards and Technology, 2013. [Online]. Available: </a:t>
            </a:r>
            <a:r>
              <a:rPr lang="en-IN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https://nvlpubs.nist.gov/nistpubs/fips/nist.fips.186-4.pdf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NIST,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NIST SP 800-57: Recommendation for Key Management: Part 1 – General Concepts and Key Derivation Functions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National Institute of Standards and Technology, 2016. [Online]. Available: </a:t>
            </a:r>
            <a:r>
              <a:rPr lang="en-IN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https://nvlpubs.nist.gov/nistpubs/specialpublications/nist.sp.800-57pt1r5.pdf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B. Kitchenham, “Procedures for Performing Systematic Reviews,”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EPISTEME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1, no. 1, pp. 1–17, 2004.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N. Gura, A. Patel, A. Wander, H. Eberle, and S. C. Shantz, “Comparing Elliptic Curve Cryptography and RSA on 8-bit CPUs,” in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 2004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LNCS vol. 3156, Berlin, Heidelberg: Springer, 2004. [Online]. Available: </a:t>
            </a:r>
            <a:r>
              <a:rPr lang="en-IN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https://doi.org/10.1007/978-3-540-28632-5_9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K. Patel and Dr. Shah, “Analysis of Efficient Implementation of Elliptic Curve Cryptography Architecture for Resource Constraint Application,” 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Int. J. Innov. Technol. </a:t>
            </a:r>
            <a:r>
              <a:rPr lang="en-IN" sz="18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</a:t>
            </a:r>
            <a:r>
              <a:rPr lang="en-IN" sz="1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Eng.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10, pp. 28–35, 2021.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288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4874-7042-EDC2-F121-6ACBCF5E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FE39-296A-6FC1-DAEE-63FC44E4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 J. López and R. Dahab, “An Efficient Algorithm for Computing Elliptic Curve Scalar Multiplication,” in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LNCS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1792, pp. 194–209, 2000.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[9] F. Zhang, R. </a:t>
            </a:r>
            <a:r>
              <a:rPr lang="en-IN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Dojen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T. Coffey, “Comparative Performance and Energy Consumption Analysis of Different AES Implementations on a Wireless Sensor Network Node,”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Int. J. Sens. </a:t>
            </a:r>
            <a:r>
              <a:rPr lang="en-IN" sz="1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10, pp. 192–201, 2011.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[10] L. Marin, M. Pawlowski, and A. J. Jara, “Optimized ECC Implementation for Secure Communication between Heterogeneous IoT Devices,”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Sensors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15, pp. 21478–21499, 2015.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[11] M. Alam, I. Jahan, L. Rozario, and I. Jerin, “A Comparative Study of RSA and ECC and Implementation of ECC on Embedded Systems,” 2016. [Online]. Available: https://doi.org/10.6084/M9.FIGSHARE.3504437.V1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[12] D. </a:t>
            </a:r>
            <a:r>
              <a:rPr lang="en-IN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Sikeridis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en-IN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Kampanakis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M. </a:t>
            </a:r>
            <a:r>
              <a:rPr lang="en-IN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Devetsikiotis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“Post-Quantum Authentication in TLS 1.3: A Performance Study,”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Proc. NDSS Symp.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2020. [Online]. Available: </a:t>
            </a:r>
            <a:r>
              <a:rPr lang="en-IN" sz="10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https://eprint.iacr.org/2020/071.pdf</a:t>
            </a:r>
            <a:endParaRPr lang="en-IN" sz="1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[13] F. Jasem, A. Sagheer, and A. Awad, "Enhancement of digital signature algorithm in bitcoin wallet,"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Bull. </a:t>
            </a:r>
            <a:r>
              <a:rPr lang="en-IN" sz="10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Eng. Inform.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10, no. 1, pp. 279–287, 2021, </a:t>
            </a:r>
            <a:r>
              <a:rPr lang="en-IN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10.11591/eei.v10i1.2339.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[14] Y. Xu, H.-Y. Chong, and M. Chi, “A Review of Smart Contracts Applications in Various Industries: A Procurement Perspective,”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Adv. Civ. Eng.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2021. [Online]. Available: https://doi.org/10.1155/2021/5530755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[15] D. Mahto and D. Yadav, “RSA and ECC: A Comparative Analysis,” </a:t>
            </a:r>
            <a:r>
              <a:rPr lang="en-IN" sz="1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Int. J. Appl. Eng. Res.</a:t>
            </a: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vol. 12, pp. 9053–9061, 2017.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386153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5D2-BF4C-53DE-02B4-541881E7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6CD3-0DE7-541A-6E11-4740B550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 is a major advancement in public-key cryptography [1].</a:t>
            </a:r>
          </a:p>
          <a:p>
            <a:r>
              <a:rPr lang="en-US" dirty="0"/>
              <a:t>Offers RSA/DSA-level security with much smaller keys [1].</a:t>
            </a:r>
          </a:p>
          <a:p>
            <a:r>
              <a:rPr lang="en-US" dirty="0"/>
              <a:t>Ideal for low-power devices like IoT, mobiles, and embedded systems.</a:t>
            </a:r>
          </a:p>
          <a:p>
            <a:r>
              <a:rPr lang="en-US" dirty="0"/>
              <a:t>This presentation reviews ECC theory, performance, applications, and challenges.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1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BCC6-B769-266F-B1E6-1C1E79D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and Motivation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A42E66-EE94-81F2-C08B-130B86C69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816943"/>
              </p:ext>
            </p:extLst>
          </p:nvPr>
        </p:nvGraphicFramePr>
        <p:xfrm>
          <a:off x="2032000" y="1787703"/>
          <a:ext cx="8128000" cy="4350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89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5A27-CCA7-C049-7075-053AA574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EF40-25BD-697A-24F9-D804584D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Is ECC a better cryptographic option than RSA regarding security and performance in modern applications?</a:t>
            </a:r>
          </a:p>
          <a:p>
            <a:r>
              <a:rPr lang="en-US" dirty="0"/>
              <a:t>RQ2: What are the real-world applications of ECC, and what challenges exist in its implementation?</a:t>
            </a:r>
          </a:p>
          <a:p>
            <a:r>
              <a:rPr lang="en-US" dirty="0"/>
              <a:t>RQ3: How do hardware optimizations and cryptographic accelerators impact ECC’s performance?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53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230A-8D13-8221-6F50-6B607A35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1D877C-9408-3563-C350-C734B1475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137519"/>
              </p:ext>
            </p:extLst>
          </p:nvPr>
        </p:nvGraphicFramePr>
        <p:xfrm>
          <a:off x="838200" y="1571946"/>
          <a:ext cx="10515600" cy="496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81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07B-89B6-C5CD-3926-E9271D16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E76C-EB86-05C4-F02F-9B8B2D17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thematic coding to identify concepts and challenges.</a:t>
            </a:r>
          </a:p>
          <a:p>
            <a:r>
              <a:rPr lang="en-US" dirty="0"/>
              <a:t>Evaluated study quality based on relevance, rigor, and citations.</a:t>
            </a:r>
          </a:p>
          <a:p>
            <a:r>
              <a:rPr lang="en-US" dirty="0"/>
              <a:t>Grouped findings into: 1) ECC theory, 2) practical use, 3) implementation issues.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6023-80F8-78C8-2C1C-07E7B242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ECC Mathematical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1911-BCBB-C128-5BB5-75EAFA89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ECDLP: hard to reverse Q = </a:t>
            </a:r>
            <a:r>
              <a:rPr lang="en-US" dirty="0" err="1"/>
              <a:t>kP</a:t>
            </a:r>
            <a:r>
              <a:rPr lang="en-US" dirty="0"/>
              <a:t> [2].</a:t>
            </a:r>
          </a:p>
          <a:p>
            <a:r>
              <a:rPr lang="en-US" dirty="0"/>
              <a:t>256-bit ECC ≈ 3072-bit RSA in security [4].</a:t>
            </a:r>
          </a:p>
          <a:p>
            <a:r>
              <a:rPr lang="en-US" dirty="0"/>
              <a:t>Benefits: faster processing, lower power, less computation.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2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FC5D-1ECA-5FA6-6CDA-611BBEC2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 vs RSA – Key Size &amp; Speed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73E7BD-45D3-48E2-8D84-4BA3B7782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5325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6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78FB-6142-8587-07AC-870695B3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ECC Implementation Caveats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174424-514A-2E55-DFE4-E5C2F79F5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6276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475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2305</Words>
  <Application>Microsoft Office PowerPoint</Application>
  <PresentationFormat>Widescreen</PresentationFormat>
  <Paragraphs>142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Symbol</vt:lpstr>
      <vt:lpstr>Gallery</vt:lpstr>
      <vt:lpstr>Elliptic Curve Cryptography: A Systematic Literature Review</vt:lpstr>
      <vt:lpstr>Introduction</vt:lpstr>
      <vt:lpstr>Background and Motivation</vt:lpstr>
      <vt:lpstr>Research Questions</vt:lpstr>
      <vt:lpstr>Methodology</vt:lpstr>
      <vt:lpstr>Data Analysis Approach</vt:lpstr>
      <vt:lpstr>ECC Mathematical Foundation</vt:lpstr>
      <vt:lpstr>ECC vs RSA – Key Size &amp; Speed</vt:lpstr>
      <vt:lpstr>ECC Implementation Caveats</vt:lpstr>
      <vt:lpstr>ECC Performance on Low-End Devices</vt:lpstr>
      <vt:lpstr>RSA vs ECC – Use Cases</vt:lpstr>
      <vt:lpstr>ECC in Real-World Use</vt:lpstr>
      <vt:lpstr>Hardware Accelerators &amp; Optimizations</vt:lpstr>
      <vt:lpstr>Key Challenges and Future Scope</vt:lpstr>
      <vt:lpstr> Conclusion</vt:lpstr>
      <vt:lpstr>References</vt:lpstr>
      <vt:lpstr>References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Gelle, Vishnu Kumar</cp:lastModifiedBy>
  <cp:revision>1</cp:revision>
  <dcterms:created xsi:type="dcterms:W3CDTF">2025-04-20T16:26:46Z</dcterms:created>
  <dcterms:modified xsi:type="dcterms:W3CDTF">2025-04-22T19:31:44Z</dcterms:modified>
</cp:coreProperties>
</file>