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0A866-E736-49EC-BA6B-F821578F31CF}" v="11" dt="2024-11-07T08:09:11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nu gelle" userId="de2a10cd65f0c999" providerId="LiveId" clId="{EE90A866-E736-49EC-BA6B-F821578F31CF}"/>
    <pc:docChg chg="undo redo custSel addSld delSld modSld">
      <pc:chgData name="vishnu gelle" userId="de2a10cd65f0c999" providerId="LiveId" clId="{EE90A866-E736-49EC-BA6B-F821578F31CF}" dt="2024-11-07T17:42:31.841" v="1724" actId="20577"/>
      <pc:docMkLst>
        <pc:docMk/>
      </pc:docMkLst>
      <pc:sldChg chg="modSp mod">
        <pc:chgData name="vishnu gelle" userId="de2a10cd65f0c999" providerId="LiveId" clId="{EE90A866-E736-49EC-BA6B-F821578F31CF}" dt="2024-11-07T05:22:24.551" v="985" actId="14100"/>
        <pc:sldMkLst>
          <pc:docMk/>
          <pc:sldMk cId="3715217216" sldId="256"/>
        </pc:sldMkLst>
        <pc:spChg chg="mod">
          <ac:chgData name="vishnu gelle" userId="de2a10cd65f0c999" providerId="LiveId" clId="{EE90A866-E736-49EC-BA6B-F821578F31CF}" dt="2024-11-07T05:22:14.162" v="984" actId="14100"/>
          <ac:spMkLst>
            <pc:docMk/>
            <pc:sldMk cId="3715217216" sldId="256"/>
            <ac:spMk id="2" creationId="{3575C451-3FF7-5B16-9C90-A07454A7F051}"/>
          </ac:spMkLst>
        </pc:spChg>
        <pc:spChg chg="mod">
          <ac:chgData name="vishnu gelle" userId="de2a10cd65f0c999" providerId="LiveId" clId="{EE90A866-E736-49EC-BA6B-F821578F31CF}" dt="2024-11-07T05:22:24.551" v="985" actId="14100"/>
          <ac:spMkLst>
            <pc:docMk/>
            <pc:sldMk cId="3715217216" sldId="256"/>
            <ac:spMk id="3" creationId="{F10A683D-3B98-13D6-DAB4-DB56C211C76D}"/>
          </ac:spMkLst>
        </pc:spChg>
      </pc:sldChg>
      <pc:sldChg chg="modSp new mod">
        <pc:chgData name="vishnu gelle" userId="de2a10cd65f0c999" providerId="LiveId" clId="{EE90A866-E736-49EC-BA6B-F821578F31CF}" dt="2024-11-07T05:29:43.551" v="1101" actId="12"/>
        <pc:sldMkLst>
          <pc:docMk/>
          <pc:sldMk cId="1119615460" sldId="257"/>
        </pc:sldMkLst>
        <pc:spChg chg="mod">
          <ac:chgData name="vishnu gelle" userId="de2a10cd65f0c999" providerId="LiveId" clId="{EE90A866-E736-49EC-BA6B-F821578F31CF}" dt="2024-11-06T00:03:17.206" v="171" actId="20577"/>
          <ac:spMkLst>
            <pc:docMk/>
            <pc:sldMk cId="1119615460" sldId="257"/>
            <ac:spMk id="2" creationId="{58A95E50-34D3-7C07-57B7-CF4EE01B8645}"/>
          </ac:spMkLst>
        </pc:spChg>
        <pc:spChg chg="mod">
          <ac:chgData name="vishnu gelle" userId="de2a10cd65f0c999" providerId="LiveId" clId="{EE90A866-E736-49EC-BA6B-F821578F31CF}" dt="2024-11-07T05:29:43.551" v="1101" actId="12"/>
          <ac:spMkLst>
            <pc:docMk/>
            <pc:sldMk cId="1119615460" sldId="257"/>
            <ac:spMk id="3" creationId="{A886DD9E-E6EC-A559-8787-E19732E13C3C}"/>
          </ac:spMkLst>
        </pc:spChg>
      </pc:sldChg>
      <pc:sldChg chg="new del mod chgLayout">
        <pc:chgData name="vishnu gelle" userId="de2a10cd65f0c999" providerId="LiveId" clId="{EE90A866-E736-49EC-BA6B-F821578F31CF}" dt="2024-11-06T00:11:25.550" v="217" actId="680"/>
        <pc:sldMkLst>
          <pc:docMk/>
          <pc:sldMk cId="161663314" sldId="258"/>
        </pc:sldMkLst>
      </pc:sldChg>
      <pc:sldChg chg="modSp new del mod">
        <pc:chgData name="vishnu gelle" userId="de2a10cd65f0c999" providerId="LiveId" clId="{EE90A866-E736-49EC-BA6B-F821578F31CF}" dt="2024-11-06T00:12:42.369" v="228" actId="680"/>
        <pc:sldMkLst>
          <pc:docMk/>
          <pc:sldMk cId="1792452535" sldId="258"/>
        </pc:sldMkLst>
        <pc:spChg chg="mod">
          <ac:chgData name="vishnu gelle" userId="de2a10cd65f0c999" providerId="LiveId" clId="{EE90A866-E736-49EC-BA6B-F821578F31CF}" dt="2024-11-06T00:12:41.885" v="227" actId="14100"/>
          <ac:spMkLst>
            <pc:docMk/>
            <pc:sldMk cId="1792452535" sldId="258"/>
            <ac:spMk id="2" creationId="{5DDCCE8A-7E95-986F-5962-0C4D585708E8}"/>
          </ac:spMkLst>
        </pc:spChg>
        <pc:spChg chg="mod">
          <ac:chgData name="vishnu gelle" userId="de2a10cd65f0c999" providerId="LiveId" clId="{EE90A866-E736-49EC-BA6B-F821578F31CF}" dt="2024-11-06T00:12:41.656" v="226" actId="14100"/>
          <ac:spMkLst>
            <pc:docMk/>
            <pc:sldMk cId="1792452535" sldId="258"/>
            <ac:spMk id="3" creationId="{48542E7B-6ADB-DC8D-FA01-93C0996CC561}"/>
          </ac:spMkLst>
        </pc:spChg>
      </pc:sldChg>
      <pc:sldChg chg="new del">
        <pc:chgData name="vishnu gelle" userId="de2a10cd65f0c999" providerId="LiveId" clId="{EE90A866-E736-49EC-BA6B-F821578F31CF}" dt="2024-11-06T00:11:41.975" v="219" actId="680"/>
        <pc:sldMkLst>
          <pc:docMk/>
          <pc:sldMk cId="2799339947" sldId="258"/>
        </pc:sldMkLst>
      </pc:sldChg>
      <pc:sldChg chg="modSp new mod">
        <pc:chgData name="vishnu gelle" userId="de2a10cd65f0c999" providerId="LiveId" clId="{EE90A866-E736-49EC-BA6B-F821578F31CF}" dt="2024-11-07T17:40:52.928" v="1723" actId="20577"/>
        <pc:sldMkLst>
          <pc:docMk/>
          <pc:sldMk cId="3485308206" sldId="258"/>
        </pc:sldMkLst>
        <pc:spChg chg="mod">
          <ac:chgData name="vishnu gelle" userId="de2a10cd65f0c999" providerId="LiveId" clId="{EE90A866-E736-49EC-BA6B-F821578F31CF}" dt="2024-11-07T06:13:42.322" v="1152" actId="2711"/>
          <ac:spMkLst>
            <pc:docMk/>
            <pc:sldMk cId="3485308206" sldId="258"/>
            <ac:spMk id="2" creationId="{ED9A11DC-1B52-30CD-399C-8A5951B76EBD}"/>
          </ac:spMkLst>
        </pc:spChg>
        <pc:spChg chg="mod">
          <ac:chgData name="vishnu gelle" userId="de2a10cd65f0c999" providerId="LiveId" clId="{EE90A866-E736-49EC-BA6B-F821578F31CF}" dt="2024-11-07T17:40:52.928" v="1723" actId="20577"/>
          <ac:spMkLst>
            <pc:docMk/>
            <pc:sldMk cId="3485308206" sldId="258"/>
            <ac:spMk id="3" creationId="{E72B0983-63BD-914F-CF48-296888FE29C9}"/>
          </ac:spMkLst>
        </pc:spChg>
      </pc:sldChg>
      <pc:sldChg chg="new del">
        <pc:chgData name="vishnu gelle" userId="de2a10cd65f0c999" providerId="LiveId" clId="{EE90A866-E736-49EC-BA6B-F821578F31CF}" dt="2024-11-06T00:12:14.075" v="221" actId="680"/>
        <pc:sldMkLst>
          <pc:docMk/>
          <pc:sldMk cId="3908691128" sldId="258"/>
        </pc:sldMkLst>
      </pc:sldChg>
      <pc:sldChg chg="modSp new mod">
        <pc:chgData name="vishnu gelle" userId="de2a10cd65f0c999" providerId="LiveId" clId="{EE90A866-E736-49EC-BA6B-F821578F31CF}" dt="2024-11-07T06:26:13.940" v="1364" actId="20577"/>
        <pc:sldMkLst>
          <pc:docMk/>
          <pc:sldMk cId="4057027038" sldId="259"/>
        </pc:sldMkLst>
        <pc:spChg chg="mod">
          <ac:chgData name="vishnu gelle" userId="de2a10cd65f0c999" providerId="LiveId" clId="{EE90A866-E736-49EC-BA6B-F821578F31CF}" dt="2024-11-06T00:27:38.164" v="332" actId="20577"/>
          <ac:spMkLst>
            <pc:docMk/>
            <pc:sldMk cId="4057027038" sldId="259"/>
            <ac:spMk id="2" creationId="{3537C70B-C3BF-F429-4F95-C735A2356771}"/>
          </ac:spMkLst>
        </pc:spChg>
        <pc:spChg chg="mod">
          <ac:chgData name="vishnu gelle" userId="de2a10cd65f0c999" providerId="LiveId" clId="{EE90A866-E736-49EC-BA6B-F821578F31CF}" dt="2024-11-07T06:26:13.940" v="1364" actId="20577"/>
          <ac:spMkLst>
            <pc:docMk/>
            <pc:sldMk cId="4057027038" sldId="259"/>
            <ac:spMk id="3" creationId="{FB28B7AD-0350-11DC-BFE9-A87A6DC611AA}"/>
          </ac:spMkLst>
        </pc:spChg>
      </pc:sldChg>
      <pc:sldChg chg="new del">
        <pc:chgData name="vishnu gelle" userId="de2a10cd65f0c999" providerId="LiveId" clId="{EE90A866-E736-49EC-BA6B-F821578F31CF}" dt="2024-11-06T00:43:24.857" v="401" actId="680"/>
        <pc:sldMkLst>
          <pc:docMk/>
          <pc:sldMk cId="1426675721" sldId="260"/>
        </pc:sldMkLst>
      </pc:sldChg>
      <pc:sldChg chg="modSp new mod">
        <pc:chgData name="vishnu gelle" userId="de2a10cd65f0c999" providerId="LiveId" clId="{EE90A866-E736-49EC-BA6B-F821578F31CF}" dt="2024-11-07T17:00:50.470" v="1715" actId="20577"/>
        <pc:sldMkLst>
          <pc:docMk/>
          <pc:sldMk cId="3516514585" sldId="260"/>
        </pc:sldMkLst>
        <pc:spChg chg="mod">
          <ac:chgData name="vishnu gelle" userId="de2a10cd65f0c999" providerId="LiveId" clId="{EE90A866-E736-49EC-BA6B-F821578F31CF}" dt="2024-11-07T17:00:50.470" v="1715" actId="20577"/>
          <ac:spMkLst>
            <pc:docMk/>
            <pc:sldMk cId="3516514585" sldId="260"/>
            <ac:spMk id="2" creationId="{2B26FB56-45E3-0CEE-E9B2-BAF71BB85D03}"/>
          </ac:spMkLst>
        </pc:spChg>
        <pc:spChg chg="mod">
          <ac:chgData name="vishnu gelle" userId="de2a10cd65f0c999" providerId="LiveId" clId="{EE90A866-E736-49EC-BA6B-F821578F31CF}" dt="2024-11-07T06:30:52.025" v="1379" actId="255"/>
          <ac:spMkLst>
            <pc:docMk/>
            <pc:sldMk cId="3516514585" sldId="260"/>
            <ac:spMk id="3" creationId="{E5CC5437-2E0F-7E5D-E4F7-790751993960}"/>
          </ac:spMkLst>
        </pc:spChg>
      </pc:sldChg>
      <pc:sldChg chg="modSp new mod">
        <pc:chgData name="vishnu gelle" userId="de2a10cd65f0c999" providerId="LiveId" clId="{EE90A866-E736-49EC-BA6B-F821578F31CF}" dt="2024-11-07T06:35:18.422" v="1442" actId="20577"/>
        <pc:sldMkLst>
          <pc:docMk/>
          <pc:sldMk cId="2416228916" sldId="261"/>
        </pc:sldMkLst>
        <pc:spChg chg="mod">
          <ac:chgData name="vishnu gelle" userId="de2a10cd65f0c999" providerId="LiveId" clId="{EE90A866-E736-49EC-BA6B-F821578F31CF}" dt="2024-11-07T06:31:35.777" v="1380" actId="2711"/>
          <ac:spMkLst>
            <pc:docMk/>
            <pc:sldMk cId="2416228916" sldId="261"/>
            <ac:spMk id="2" creationId="{CF1EF199-8533-CA24-84C3-07FAC20C70CF}"/>
          </ac:spMkLst>
        </pc:spChg>
        <pc:spChg chg="mod">
          <ac:chgData name="vishnu gelle" userId="de2a10cd65f0c999" providerId="LiveId" clId="{EE90A866-E736-49EC-BA6B-F821578F31CF}" dt="2024-11-07T06:35:18.422" v="1442" actId="20577"/>
          <ac:spMkLst>
            <pc:docMk/>
            <pc:sldMk cId="2416228916" sldId="261"/>
            <ac:spMk id="3" creationId="{BD076CDB-4AB0-647A-1F81-8359E4B66F54}"/>
          </ac:spMkLst>
        </pc:spChg>
      </pc:sldChg>
      <pc:sldChg chg="modSp new mod">
        <pc:chgData name="vishnu gelle" userId="de2a10cd65f0c999" providerId="LiveId" clId="{EE90A866-E736-49EC-BA6B-F821578F31CF}" dt="2024-11-07T07:28:57.230" v="1540" actId="20578"/>
        <pc:sldMkLst>
          <pc:docMk/>
          <pc:sldMk cId="3444102934" sldId="262"/>
        </pc:sldMkLst>
        <pc:spChg chg="mod">
          <ac:chgData name="vishnu gelle" userId="de2a10cd65f0c999" providerId="LiveId" clId="{EE90A866-E736-49EC-BA6B-F821578F31CF}" dt="2024-11-07T06:46:22.023" v="1443" actId="2711"/>
          <ac:spMkLst>
            <pc:docMk/>
            <pc:sldMk cId="3444102934" sldId="262"/>
            <ac:spMk id="2" creationId="{181CE0BA-827A-E800-6846-5F759BC956A5}"/>
          </ac:spMkLst>
        </pc:spChg>
        <pc:spChg chg="mod">
          <ac:chgData name="vishnu gelle" userId="de2a10cd65f0c999" providerId="LiveId" clId="{EE90A866-E736-49EC-BA6B-F821578F31CF}" dt="2024-11-07T07:28:57.230" v="1540" actId="20578"/>
          <ac:spMkLst>
            <pc:docMk/>
            <pc:sldMk cId="3444102934" sldId="262"/>
            <ac:spMk id="3" creationId="{4CFB2779-8514-0816-EEE1-9658664C438C}"/>
          </ac:spMkLst>
        </pc:spChg>
      </pc:sldChg>
      <pc:sldChg chg="modSp new mod">
        <pc:chgData name="vishnu gelle" userId="de2a10cd65f0c999" providerId="LiveId" clId="{EE90A866-E736-49EC-BA6B-F821578F31CF}" dt="2024-11-07T17:12:01.843" v="1721" actId="20577"/>
        <pc:sldMkLst>
          <pc:docMk/>
          <pc:sldMk cId="60359171" sldId="263"/>
        </pc:sldMkLst>
        <pc:spChg chg="mod">
          <ac:chgData name="vishnu gelle" userId="de2a10cd65f0c999" providerId="LiveId" clId="{EE90A866-E736-49EC-BA6B-F821578F31CF}" dt="2024-11-07T06:49:18.278" v="1451" actId="2711"/>
          <ac:spMkLst>
            <pc:docMk/>
            <pc:sldMk cId="60359171" sldId="263"/>
            <ac:spMk id="2" creationId="{A8C8AEB5-90CB-9ED0-B406-D5B6413712FD}"/>
          </ac:spMkLst>
        </pc:spChg>
        <pc:spChg chg="mod">
          <ac:chgData name="vishnu gelle" userId="de2a10cd65f0c999" providerId="LiveId" clId="{EE90A866-E736-49EC-BA6B-F821578F31CF}" dt="2024-11-07T17:12:01.843" v="1721" actId="20577"/>
          <ac:spMkLst>
            <pc:docMk/>
            <pc:sldMk cId="60359171" sldId="263"/>
            <ac:spMk id="3" creationId="{92162220-0C32-C27D-2A41-810190A260DA}"/>
          </ac:spMkLst>
        </pc:spChg>
      </pc:sldChg>
      <pc:sldChg chg="modSp new del mod">
        <pc:chgData name="vishnu gelle" userId="de2a10cd65f0c999" providerId="LiveId" clId="{EE90A866-E736-49EC-BA6B-F821578F31CF}" dt="2024-11-07T08:22:33.077" v="1689" actId="2696"/>
        <pc:sldMkLst>
          <pc:docMk/>
          <pc:sldMk cId="392313531" sldId="264"/>
        </pc:sldMkLst>
        <pc:spChg chg="mod">
          <ac:chgData name="vishnu gelle" userId="de2a10cd65f0c999" providerId="LiveId" clId="{EE90A866-E736-49EC-BA6B-F821578F31CF}" dt="2024-11-07T08:11:16.374" v="1688" actId="2711"/>
          <ac:spMkLst>
            <pc:docMk/>
            <pc:sldMk cId="392313531" sldId="264"/>
            <ac:spMk id="3" creationId="{A0BCBC78-C838-DC8F-827A-37EA7B653F11}"/>
          </ac:spMkLst>
        </pc:spChg>
      </pc:sldChg>
      <pc:sldChg chg="addSp delSp modSp new mod setBg">
        <pc:chgData name="vishnu gelle" userId="de2a10cd65f0c999" providerId="LiveId" clId="{EE90A866-E736-49EC-BA6B-F821578F31CF}" dt="2024-11-07T08:23:26.931" v="1692" actId="1036"/>
        <pc:sldMkLst>
          <pc:docMk/>
          <pc:sldMk cId="170549383" sldId="265"/>
        </pc:sldMkLst>
        <pc:spChg chg="mod">
          <ac:chgData name="vishnu gelle" userId="de2a10cd65f0c999" providerId="LiveId" clId="{EE90A866-E736-49EC-BA6B-F821578F31CF}" dt="2024-11-07T08:23:12.003" v="1690" actId="14100"/>
          <ac:spMkLst>
            <pc:docMk/>
            <pc:sldMk cId="170549383" sldId="265"/>
            <ac:spMk id="2" creationId="{8820C8C1-B0B6-92D5-D2F9-51E5FD8944B0}"/>
          </ac:spMkLst>
        </pc:spChg>
        <pc:spChg chg="add del mod ord">
          <ac:chgData name="vishnu gelle" userId="de2a10cd65f0c999" providerId="LiveId" clId="{EE90A866-E736-49EC-BA6B-F821578F31CF}" dt="2024-11-07T08:10:20.592" v="1686" actId="26606"/>
          <ac:spMkLst>
            <pc:docMk/>
            <pc:sldMk cId="170549383" sldId="265"/>
            <ac:spMk id="3" creationId="{0ED9DD5F-C86A-29E5-2165-3968FCD24FA8}"/>
          </ac:spMkLst>
        </pc:spChg>
        <pc:spChg chg="add del">
          <ac:chgData name="vishnu gelle" userId="de2a10cd65f0c999" providerId="LiveId" clId="{EE90A866-E736-49EC-BA6B-F821578F31CF}" dt="2024-11-07T08:10:20.592" v="1686" actId="26606"/>
          <ac:spMkLst>
            <pc:docMk/>
            <pc:sldMk cId="170549383" sldId="265"/>
            <ac:spMk id="13" creationId="{52ABB703-2B0E-4C3B-B4A2-F3973548E561}"/>
          </ac:spMkLst>
        </pc:spChg>
        <pc:spChg chg="add del">
          <ac:chgData name="vishnu gelle" userId="de2a10cd65f0c999" providerId="LiveId" clId="{EE90A866-E736-49EC-BA6B-F821578F31CF}" dt="2024-11-07T08:10:20.592" v="1686" actId="26606"/>
          <ac:spMkLst>
            <pc:docMk/>
            <pc:sldMk cId="170549383" sldId="265"/>
            <ac:spMk id="17" creationId="{E95DA498-D9A2-4DA9-B9DA-B3776E08CF7E}"/>
          </ac:spMkLst>
        </pc:spChg>
        <pc:spChg chg="add del">
          <ac:chgData name="vishnu gelle" userId="de2a10cd65f0c999" providerId="LiveId" clId="{EE90A866-E736-49EC-BA6B-F821578F31CF}" dt="2024-11-07T08:10:20.592" v="1686" actId="26606"/>
          <ac:spMkLst>
            <pc:docMk/>
            <pc:sldMk cId="170549383" sldId="265"/>
            <ac:spMk id="19" creationId="{82A73093-4B9D-420D-B17E-52293703A1D4}"/>
          </ac:spMkLst>
        </pc:spChg>
        <pc:picChg chg="add mod">
          <ac:chgData name="vishnu gelle" userId="de2a10cd65f0c999" providerId="LiveId" clId="{EE90A866-E736-49EC-BA6B-F821578F31CF}" dt="2024-11-07T08:08:09.504" v="1552"/>
          <ac:picMkLst>
            <pc:docMk/>
            <pc:sldMk cId="170549383" sldId="265"/>
            <ac:picMk id="4" creationId="{7E3CCE42-5CC6-4109-C2FE-EC42545CB592}"/>
          </ac:picMkLst>
        </pc:picChg>
        <pc:picChg chg="add mod">
          <ac:chgData name="vishnu gelle" userId="de2a10cd65f0c999" providerId="LiveId" clId="{EE90A866-E736-49EC-BA6B-F821578F31CF}" dt="2024-11-07T08:09:11.591" v="1666" actId="931"/>
          <ac:picMkLst>
            <pc:docMk/>
            <pc:sldMk cId="170549383" sldId="265"/>
            <ac:picMk id="6" creationId="{D7903387-9CDA-4F97-EB74-C52F77293BB6}"/>
          </ac:picMkLst>
        </pc:picChg>
        <pc:picChg chg="add mod">
          <ac:chgData name="vishnu gelle" userId="de2a10cd65f0c999" providerId="LiveId" clId="{EE90A866-E736-49EC-BA6B-F821578F31CF}" dt="2024-11-07T08:23:26.931" v="1692" actId="1036"/>
          <ac:picMkLst>
            <pc:docMk/>
            <pc:sldMk cId="170549383" sldId="265"/>
            <ac:picMk id="8" creationId="{40EF84FA-134B-50B8-F251-340689DFF0DA}"/>
          </ac:picMkLst>
        </pc:picChg>
        <pc:cxnChg chg="add del">
          <ac:chgData name="vishnu gelle" userId="de2a10cd65f0c999" providerId="LiveId" clId="{EE90A866-E736-49EC-BA6B-F821578F31CF}" dt="2024-11-07T08:10:20.592" v="1686" actId="26606"/>
          <ac:cxnSpMkLst>
            <pc:docMk/>
            <pc:sldMk cId="170549383" sldId="265"/>
            <ac:cxnSpMk id="15" creationId="{9C21570E-E159-49A6-9891-FA397B7A92D3}"/>
          </ac:cxnSpMkLst>
        </pc:cxnChg>
      </pc:sldChg>
      <pc:sldChg chg="modSp new mod">
        <pc:chgData name="vishnu gelle" userId="de2a10cd65f0c999" providerId="LiveId" clId="{EE90A866-E736-49EC-BA6B-F821578F31CF}" dt="2024-11-07T17:42:31.841" v="1724" actId="20577"/>
        <pc:sldMkLst>
          <pc:docMk/>
          <pc:sldMk cId="2673700797" sldId="266"/>
        </pc:sldMkLst>
        <pc:spChg chg="mod">
          <ac:chgData name="vishnu gelle" userId="de2a10cd65f0c999" providerId="LiveId" clId="{EE90A866-E736-49EC-BA6B-F821578F31CF}" dt="2024-11-07T07:15:45.544" v="1518" actId="2711"/>
          <ac:spMkLst>
            <pc:docMk/>
            <pc:sldMk cId="2673700797" sldId="266"/>
            <ac:spMk id="2" creationId="{59F3E99A-0714-080E-ABF0-5EAF70B625D6}"/>
          </ac:spMkLst>
        </pc:spChg>
        <pc:spChg chg="mod">
          <ac:chgData name="vishnu gelle" userId="de2a10cd65f0c999" providerId="LiveId" clId="{EE90A866-E736-49EC-BA6B-F821578F31CF}" dt="2024-11-07T17:42:31.841" v="1724" actId="20577"/>
          <ac:spMkLst>
            <pc:docMk/>
            <pc:sldMk cId="2673700797" sldId="266"/>
            <ac:spMk id="3" creationId="{6E2425A9-9FF7-7740-7C88-01AEBF03C6B4}"/>
          </ac:spMkLst>
        </pc:spChg>
      </pc:sldChg>
      <pc:sldChg chg="modSp new mod">
        <pc:chgData name="vishnu gelle" userId="de2a10cd65f0c999" providerId="LiveId" clId="{EE90A866-E736-49EC-BA6B-F821578F31CF}" dt="2024-11-07T08:08:05.122" v="1550" actId="2711"/>
        <pc:sldMkLst>
          <pc:docMk/>
          <pc:sldMk cId="3925635947" sldId="267"/>
        </pc:sldMkLst>
        <pc:spChg chg="mod">
          <ac:chgData name="vishnu gelle" userId="de2a10cd65f0c999" providerId="LiveId" clId="{EE90A866-E736-49EC-BA6B-F821578F31CF}" dt="2024-11-07T07:14:08.450" v="1517" actId="2711"/>
          <ac:spMkLst>
            <pc:docMk/>
            <pc:sldMk cId="3925635947" sldId="267"/>
            <ac:spMk id="2" creationId="{ACCE5D8C-EB62-654C-2CFA-B4E4B3E14BCC}"/>
          </ac:spMkLst>
        </pc:spChg>
        <pc:spChg chg="mod">
          <ac:chgData name="vishnu gelle" userId="de2a10cd65f0c999" providerId="LiveId" clId="{EE90A866-E736-49EC-BA6B-F821578F31CF}" dt="2024-11-07T08:08:05.122" v="1550" actId="2711"/>
          <ac:spMkLst>
            <pc:docMk/>
            <pc:sldMk cId="3925635947" sldId="267"/>
            <ac:spMk id="3" creationId="{E64457C7-1212-C53E-89C1-F7E222E1D755}"/>
          </ac:spMkLst>
        </pc:spChg>
      </pc:sldChg>
      <pc:sldChg chg="new del">
        <pc:chgData name="vishnu gelle" userId="de2a10cd65f0c999" providerId="LiveId" clId="{EE90A866-E736-49EC-BA6B-F821578F31CF}" dt="2024-11-07T05:25:19.468" v="1027" actId="2696"/>
        <pc:sldMkLst>
          <pc:docMk/>
          <pc:sldMk cId="2155749483" sldId="268"/>
        </pc:sldMkLst>
      </pc:sldChg>
      <pc:sldChg chg="modSp new mod">
        <pc:chgData name="vishnu gelle" userId="de2a10cd65f0c999" providerId="LiveId" clId="{EE90A866-E736-49EC-BA6B-F821578F31CF}" dt="2024-11-07T07:04:58.400" v="1481" actId="1076"/>
        <pc:sldMkLst>
          <pc:docMk/>
          <pc:sldMk cId="1192923586" sldId="269"/>
        </pc:sldMkLst>
        <pc:spChg chg="mod">
          <ac:chgData name="vishnu gelle" userId="de2a10cd65f0c999" providerId="LiveId" clId="{EE90A866-E736-49EC-BA6B-F821578F31CF}" dt="2024-11-07T07:04:58.400" v="1481" actId="1076"/>
          <ac:spMkLst>
            <pc:docMk/>
            <pc:sldMk cId="1192923586" sldId="269"/>
            <ac:spMk id="2" creationId="{6F6FA55D-0500-DD7B-FB67-E5753D1C3A3A}"/>
          </ac:spMkLst>
        </pc:spChg>
        <pc:spChg chg="mod">
          <ac:chgData name="vishnu gelle" userId="de2a10cd65f0c999" providerId="LiveId" clId="{EE90A866-E736-49EC-BA6B-F821578F31CF}" dt="2024-11-07T05:29:06.164" v="1084" actId="113"/>
          <ac:spMkLst>
            <pc:docMk/>
            <pc:sldMk cId="1192923586" sldId="269"/>
            <ac:spMk id="3" creationId="{CD1CA9DB-C20D-315E-F3C2-B32C1EE34F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4743-7D32-4D8A-9304-B4C4AEC295B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60DC-3D00-4674-9837-0FF498AE934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6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4743-7D32-4D8A-9304-B4C4AEC295B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60DC-3D00-4674-9837-0FF498AE9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19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4743-7D32-4D8A-9304-B4C4AEC295B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60DC-3D00-4674-9837-0FF498AE9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60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4743-7D32-4D8A-9304-B4C4AEC295B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60DC-3D00-4674-9837-0FF498AE9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6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4743-7D32-4D8A-9304-B4C4AEC295B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60DC-3D00-4674-9837-0FF498AE934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3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4743-7D32-4D8A-9304-B4C4AEC295B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60DC-3D00-4674-9837-0FF498AE9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49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4743-7D32-4D8A-9304-B4C4AEC295B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60DC-3D00-4674-9837-0FF498AE9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8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4743-7D32-4D8A-9304-B4C4AEC295B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60DC-3D00-4674-9837-0FF498AE9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96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4743-7D32-4D8A-9304-B4C4AEC295B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60DC-3D00-4674-9837-0FF498AE9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7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864743-7D32-4D8A-9304-B4C4AEC295B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6E60DC-3D00-4674-9837-0FF498AE9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2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4743-7D32-4D8A-9304-B4C4AEC295B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60DC-3D00-4674-9837-0FF498AE9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7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864743-7D32-4D8A-9304-B4C4AEC295B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6E60DC-3D00-4674-9837-0FF498AE934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8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C451-3FF7-5B16-9C90-A07454A7F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40" y="648930"/>
            <a:ext cx="9989574" cy="2780070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HAIL: A High-Availability and Integrity Layer for Cloud Storage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A683D-3B98-13D6-DAB4-DB56C211C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240" y="4355690"/>
            <a:ext cx="10293211" cy="1242930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Kevin D. Bowers              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 Juels         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Alina Oprea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64593D-5877-3D55-E150-E5E976B53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61785" y="0"/>
            <a:ext cx="1235947" cy="161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1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E99A-0714-080E-ABF0-5EAF70B6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25A9-9FF7-7740-7C88-01AEBF03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HAIL distributes a file with redundancy across multiple servers to resist mobile adversaries.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Integrity checks and remediation are crucial for data availability against adversarial attacks.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Sampling multiple file-block positions enhances corruption detection probability.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Majority decoding improves integrity assurance for file F.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Secondary servers maintain redundancy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assist in file recovery.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client checks integrity by verifying codeword validity in the dispersal code.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MACs are embedded in parity blocks, creating an Integrity-Protected </a:t>
            </a:r>
            <a:r>
              <a:rPr lang="en-IN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rror-Correcting </a:t>
            </a:r>
            <a:r>
              <a:rPr lang="en-IN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ode (IP-ECC).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linear code aggregates server responses in a challenge-response protocol, ensuring valid MACs.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70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5D8C-EB62-654C-2CFA-B4E4B3E1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57C7-1212-C53E-89C1-F7E222E1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Availabilty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Integrity Layer designed to enhance file integrity and availability in cloud storage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HAIL extends traditional RAID principles into adversarial settings, ensuring file availability against strong mobile adversaries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introduces a remote file integrity checking protocol that improves efficiency and security compared to existing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Proofs of Retrievability (POR)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uthors highlight the potential for future work, particularly in developing protocols that accommodate file updates, as the current implementation primarily addresses static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HAIL's techniques pave the way for innovative approaches to ensuring distributed file system availability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63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A55D-0500-DD7B-FB67-E5753D1C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221" y="-521208"/>
            <a:ext cx="10058400" cy="356616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A9DB-C20D-315E-F3C2-B32C1EE34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IN" sz="18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presentation by vishnu gelle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92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5E50-34D3-7C07-57B7-CF4EE01B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43874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DD9E-E6EC-A559-8787-E19732E1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HAIL is a distributed cryptographic system.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allows servers to prove to clients that stored files are intact and retrievable.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Focuses on data integrity and availability in cloud storage environments.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Proofs of Retrievability (PORs) are useful in distributed systems with redundant file storage.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HAIL introduces a trusted verifier model for file integrity verification across multiple servers.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HAIL ensures strong file integrity assurance and static file protection, leaving dynamic updates for future wo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rk.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HAIL's design strategy, Test-and-Redistribute (TAR), aims to protect integrity rather than secrecy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61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11DC-1B52-30CD-399C-8A5951B7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imes New Roman" panose="02020603050405020304" pitchFamily="18" charset="0"/>
              </a:rPr>
              <a:t>INTRODUCTION</a:t>
            </a:r>
            <a:r>
              <a:rPr lang="en-IN" dirty="0"/>
              <a:t>(</a:t>
            </a:r>
            <a:r>
              <a:rPr lang="en-IN" dirty="0" err="1"/>
              <a:t>cont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0983-63BD-914F-CF48-296888FE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HAIL incorporates three main coding constructions for file integrity and error correction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</a:rPr>
              <a:t>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erver code: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ea typeface="Aptos" panose="020B0004020202020204" pitchFamily="34" charset="0"/>
              </a:rPr>
              <a:t>P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rotects against low-level corruption of file blocks.</a:t>
            </a:r>
            <a:endParaRPr lang="en-IN" sz="1800" b="1" dirty="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</a:rPr>
              <a:t>A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ggregation code: 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Combines multiple MACs into a single composite MAC for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Dispersal code:</a:t>
            </a:r>
            <a:r>
              <a:rPr lang="en-IN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Is a method used to spread out pieces of a file across multiple servers in a way that protects the file from being lost or corrupted.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HAIL offers following 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adversarial model: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HAIL protects against an adversary that is active, i.e., can corrupt servers and alter file blocks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client-server communication: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HAIL involves one-to-one communication between a client and servers.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30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C70B-C3BF-F429-4F95-C735A235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ADVERSARIAL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B7AD-0350-11DC-BFE9-A87A6DC6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Adversarial Model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adversarial model in HAIL is designed to analyze the system's resilience against a mobile and Byzantine adversary, which can corrupt servers and their storage systems during different epochs.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outlines three phases: corruption, challenge, and remediation. This structure helps in understanding how adversaries can affect file availability and integrity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Corruption Phase: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Adversary chooses set of up of to b servers to corrupt.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 Phase 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Trusted entity challenges some or all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Remediation Phase: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entity detects any corruptions in challenge phase, it may modify file shares.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Implications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By assuming that an adversary can control a limited number of servers, the model establishes security bounds and ensures that the system can detect and repair corruptions before they lead to file unavailability.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2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FB56-45E3-0CEE-E9B2-BAF71BB8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ADVERSIAL MODEL (</a:t>
            </a:r>
            <a:r>
              <a:rPr lang="en-IN" dirty="0" err="1"/>
              <a:t>cont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5437-2E0F-7E5D-E4F7-79075199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verification process checks server responses against challenges, ensuring soundness.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adversary's control over servers is defined, with a focus on challenge-response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Other Models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adversarial model is contrasted with proactive cryptography, highlighting that HAIL can reactively address corruption events rather than requiring constant share redistribution.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1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F199-8533-CA24-84C3-07FAC20C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6CDB-4AB0-647A-1F81-8359E4B66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UHFs and Reed-Solomon codes: 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Universal Hash Functions (UHFs) are utilized in constructing robust error-correcting codes. Ex: In prototype they work with GF[2</a:t>
            </a:r>
            <a:r>
              <a:rPr lang="en-IN" sz="180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128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].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MACs obtained from UHFs: 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MACs are constructed by combining UHFs with pseudorandom functions, ensuring security.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Aggregating MACs: 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Composite MACs can be verified from linear combinations of messages, enhancing security.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 Integrity-Protected Error-Correcting Code (IP-ECC): 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IP-ECC acts as both a MAC and an error-correcting code, leveraging redundancy for integrity.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Adversarial codes: 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Bowers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Juels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Opera (BJO) construction permutes files and appends encrypted parity blocks for security.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22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E0BA-827A-E800-6846-5F759BC9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2779-8514-0816-EEE1-9658664C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Generation: 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Keys are generated for dispersal codes, server codes and challenges to ensure security.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Encoding Files: 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Files are systematically encoded, partitioned, and protected against corruption through redundancy.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Decoding Files: 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Decoding involves checking integrity and recovering from errors using embedded MACs.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Challenge-Response Protocol: 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protocol involves client challenges to servers, verifying responses for integrity assurance.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Redistribution of Shares: 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Future work will focus on designing more efficient algorithms for share redistribution.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10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AEB5-90CB-9ED0-B406-D5B64137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62220-0C32-C27D-2A41-810190A2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Encoding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HAIL's file-encoding functionality was implemented in C++ to evaluate the impact of dispersal code choices on encoding time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Dispersal and Encoding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implementation utilizes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Jerasure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optimized library for dispersal coding.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Integrity Protection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 integrity-protected ECC algorithm is employed, incorporating Pseudorandom Function (PRF) values into the fragments stored on secondary servers, ensuring data integrity.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Considerations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encoding time increases linearly with the amount of data and the number of servers involved, highlighting the efficiency of the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Fragment Management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file is dispersed across primary and secondary servers before encoding, maximizing the efficiency of the encoding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5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C8C1-B0B6-92D5-D2F9-51E5FD89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0584"/>
          </a:xfrm>
        </p:spPr>
        <p:txBody>
          <a:bodyPr/>
          <a:lstStyle/>
          <a:p>
            <a:r>
              <a:rPr lang="en-IN" dirty="0"/>
              <a:t>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DD5F-C86A-29E5-2165-3968FCD2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Figure: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Encoding time for HAIL: on the left, 8 primary servers; on the right, 20 total servers.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F84FA-134B-50B8-F251-340689DFF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347020"/>
            <a:ext cx="11229975" cy="39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93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432</TotalTime>
  <Words>986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Segoe UI</vt:lpstr>
      <vt:lpstr>Times New Roman</vt:lpstr>
      <vt:lpstr>Retrospect</vt:lpstr>
      <vt:lpstr>HAIL: A High-Availability and Integrity Layer for Cloud Storage</vt:lpstr>
      <vt:lpstr>INTRODUCTION</vt:lpstr>
      <vt:lpstr>INTRODUCTION(cont)</vt:lpstr>
      <vt:lpstr>ADVERSARIAL MODEL </vt:lpstr>
      <vt:lpstr>ADVERSIAL MODEL (cont)</vt:lpstr>
      <vt:lpstr>BUILDING BLOCKS</vt:lpstr>
      <vt:lpstr>PROTOCOL SPECIFICATION</vt:lpstr>
      <vt:lpstr>IMPLEMENTATION</vt:lpstr>
      <vt:lpstr>DIAGRAM</vt:lpstr>
      <vt:lpstr>OVERVIEW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gelle</dc:creator>
  <cp:lastModifiedBy>vishnu gelle</cp:lastModifiedBy>
  <cp:revision>1</cp:revision>
  <dcterms:created xsi:type="dcterms:W3CDTF">2024-11-05T23:50:49Z</dcterms:created>
  <dcterms:modified xsi:type="dcterms:W3CDTF">2024-11-07T17:42:42Z</dcterms:modified>
</cp:coreProperties>
</file>