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4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5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5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3733-8BD1-4C25-A82D-2155A72F51D3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3A8D-0C34-4510-B30F-59A78053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FIND BOOK</a:t>
            </a:r>
            <a:br>
              <a:rPr lang="en-IN" sz="3200" dirty="0" smtClean="0"/>
            </a:br>
            <a:endParaRPr lang="en-IN" sz="1800" b="0" i="1" dirty="0">
              <a:latin typeface="Avenir 45" panose="000003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Presented By: VISHNU K V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users to add their details and also add the details of the books they posses.</a:t>
            </a:r>
          </a:p>
          <a:p>
            <a:pPr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the details of people who have a specific book or who like a specific category with them and view their details by providing book name or category.</a:t>
            </a:r>
          </a:p>
          <a:p>
            <a:pPr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/>
              <a:t>DTO Classes: </a:t>
            </a:r>
            <a:endParaRPr lang="en-IN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6752"/>
            <a:ext cx="6264696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/>
              <a:t>Service: </a:t>
            </a:r>
            <a:endParaRPr lang="en-IN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10" y="2348880"/>
            <a:ext cx="6585380" cy="34961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/>
              <a:t>DAO</a:t>
            </a:r>
            <a:endParaRPr lang="en-IN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30" y="1988840"/>
            <a:ext cx="6672340" cy="34432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		     THANK </a:t>
            </a:r>
            <a:r>
              <a:rPr lang="en-IN" dirty="0" smtClean="0"/>
              <a:t>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66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45</vt:lpstr>
      <vt:lpstr>Calibri</vt:lpstr>
      <vt:lpstr>Calibri Light</vt:lpstr>
      <vt:lpstr>Times New Roman</vt:lpstr>
      <vt:lpstr>Office Theme</vt:lpstr>
      <vt:lpstr>FIND BOOK </vt:lpstr>
      <vt:lpstr>Problem Statement</vt:lpstr>
      <vt:lpstr>DTO Classes: </vt:lpstr>
      <vt:lpstr>Service: </vt:lpstr>
      <vt:lpstr>DAO</vt:lpstr>
      <vt:lpstr>                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 PROVIDER</dc:title>
  <dc:creator>asus</dc:creator>
  <cp:lastModifiedBy>K V, Vishnu</cp:lastModifiedBy>
  <cp:revision>42</cp:revision>
  <dcterms:created xsi:type="dcterms:W3CDTF">2019-03-31T07:11:43Z</dcterms:created>
  <dcterms:modified xsi:type="dcterms:W3CDTF">2019-04-02T13:25:19Z</dcterms:modified>
</cp:coreProperties>
</file>