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2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7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05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16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94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93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9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9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4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1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4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2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4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07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and Preventing Phishing Attacks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Phishing attacks exploit human trust.</a:t>
            </a:r>
          </a:p>
          <a:p>
            <a:r>
              <a:t>- Recognizing red flags is critical to staying safe.</a:t>
            </a:r>
          </a:p>
          <a:p>
            <a:r>
              <a:t>- Always verify before you trust.</a:t>
            </a:r>
          </a:p>
          <a:p>
            <a:r>
              <a:t>- Continuous awareness and reporting strengthen security.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type of cyber attack where attackers trick users into providing sensitive information.</a:t>
            </a:r>
          </a:p>
          <a:p>
            <a:r>
              <a:t>- Often via fake emails, websites, or messages.</a:t>
            </a:r>
          </a:p>
          <a:p>
            <a:r>
              <a:t>- Goal: Steal credentials, financial information, or install malware.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Recognizing Phishing Emails and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Look for suspicious sender addresses.</a:t>
            </a:r>
          </a:p>
          <a:p>
            <a:r>
              <a:t>- Check for grammatical errors and urgent calls to action.</a:t>
            </a:r>
          </a:p>
          <a:p>
            <a:r>
              <a:t>- Hover over links to preview actual URLs.</a:t>
            </a:r>
          </a:p>
          <a:p>
            <a:r>
              <a:t>- Verify website security (https, padlock icon).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Impersonation of trusted entities.</a:t>
            </a:r>
          </a:p>
          <a:p>
            <a:r>
              <a:t>- Emotional manipulation (fear, urgency, curiosity).</a:t>
            </a:r>
          </a:p>
          <a:p>
            <a:r>
              <a:t>- Pretexting: Creating fake scenarios to gain trust.</a:t>
            </a:r>
          </a:p>
          <a:p>
            <a:r>
              <a:t>- Baiting: Offering something enticing to trick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and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Always verify suspicious requests.</a:t>
            </a:r>
          </a:p>
          <a:p>
            <a:r>
              <a:t>- Use multi-factor authentication (MFA).</a:t>
            </a:r>
          </a:p>
          <a:p>
            <a:r>
              <a:t>- Keep software and antivirus updated.</a:t>
            </a:r>
          </a:p>
          <a:p>
            <a:r>
              <a:t>- Report suspicious emails to the IT/security team.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Fake bank email asking to 'verify' account details.</a:t>
            </a:r>
          </a:p>
          <a:p>
            <a:r>
              <a:t>Example 2: Email from a 'colleague' requesting urgent wire transfer.</a:t>
            </a:r>
          </a:p>
          <a:p>
            <a:r>
              <a:t>Example 3: Phishing link disguised as a password reset request.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your knowledge:</a:t>
            </a:r>
          </a:p>
          <a:p>
            <a:r>
              <a:t>1. You receive an email asking you to urgently reset your password by clicking a link. What should you do?</a:t>
            </a:r>
          </a:p>
          <a:p>
            <a:r>
              <a:t>2. A website's URL slightly misspells the company name but looks real. Is it safe?</a:t>
            </a:r>
          </a:p>
          <a:p>
            <a:r>
              <a:t>3. A friend sends you a strange file unexpectedly. Should you open it?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Phishing: Mass emails to collect sensitive information.</a:t>
            </a:r>
          </a:p>
          <a:p>
            <a:r>
              <a:t>- Spear Phishing: Targeted phishing with personalized details.</a:t>
            </a:r>
          </a:p>
          <a:p>
            <a:r>
              <a:t>- Whaling: Targeting high-level executives.</a:t>
            </a:r>
          </a:p>
          <a:p>
            <a:r>
              <a:t>- Smishing and Vishing: Phishing via SMS or voice calls.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Report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 not click on any links or download attachments.</a:t>
            </a:r>
          </a:p>
          <a:p>
            <a:r>
              <a:t>- Forward the suspicious email to your IT/security team.</a:t>
            </a:r>
          </a:p>
          <a:p>
            <a:r>
              <a:t>- Use built-in reporting tools in your email client.</a:t>
            </a:r>
          </a:p>
          <a:p>
            <a:r>
              <a:t>- Inform colleagues to prevent others from falling victim.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399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Phishing Awareness Training</vt:lpstr>
      <vt:lpstr>What is Phishing?</vt:lpstr>
      <vt:lpstr>Recognizing Phishing Emails and Fake Websites</vt:lpstr>
      <vt:lpstr>Social Engineering Tactics</vt:lpstr>
      <vt:lpstr>Best Practices and Tips</vt:lpstr>
      <vt:lpstr>Real-world Examples</vt:lpstr>
      <vt:lpstr>Interactive Quiz</vt:lpstr>
      <vt:lpstr>Types of Phishing Attacks</vt:lpstr>
      <vt:lpstr>How to Report Phishing</vt:lpstr>
      <vt:lpstr>Conclusion and 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Vishnu Mohan</dc:creator>
  <cp:keywords/>
  <dc:description>generated using python-pptx</dc:description>
  <cp:lastModifiedBy>Vishnu Mohan</cp:lastModifiedBy>
  <cp:revision>2</cp:revision>
  <dcterms:created xsi:type="dcterms:W3CDTF">2013-01-27T09:14:16Z</dcterms:created>
  <dcterms:modified xsi:type="dcterms:W3CDTF">2025-08-31T13:52:31Z</dcterms:modified>
  <cp:category/>
</cp:coreProperties>
</file>