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3" r:id="rId4"/>
    <p:sldId id="260" r:id="rId5"/>
    <p:sldId id="261" r:id="rId6"/>
    <p:sldId id="265"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AAD90-ACF7-4B5B-9D14-3AF11763DAEC}" v="15" dt="2024-04-19T23:52:11.0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91" d="100"/>
          <a:sy n="91" d="100"/>
        </p:scale>
        <p:origin x="3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 reddy Suram" userId="c87ebd989289b1ec" providerId="LiveId" clId="{0A2AAD90-ACF7-4B5B-9D14-3AF11763DAEC}"/>
    <pc:docChg chg="undo redo custSel addSld delSld modSld">
      <pc:chgData name="Karthik reddy Suram" userId="c87ebd989289b1ec" providerId="LiveId" clId="{0A2AAD90-ACF7-4B5B-9D14-3AF11763DAEC}" dt="2024-04-19T23:53:29.715" v="79" actId="26606"/>
      <pc:docMkLst>
        <pc:docMk/>
      </pc:docMkLst>
      <pc:sldChg chg="modSp mod">
        <pc:chgData name="Karthik reddy Suram" userId="c87ebd989289b1ec" providerId="LiveId" clId="{0A2AAD90-ACF7-4B5B-9D14-3AF11763DAEC}" dt="2024-04-19T23:52:45.599" v="76" actId="14100"/>
        <pc:sldMkLst>
          <pc:docMk/>
          <pc:sldMk cId="2851913126" sldId="258"/>
        </pc:sldMkLst>
        <pc:spChg chg="mod">
          <ac:chgData name="Karthik reddy Suram" userId="c87ebd989289b1ec" providerId="LiveId" clId="{0A2AAD90-ACF7-4B5B-9D14-3AF11763DAEC}" dt="2024-04-19T23:52:45.599" v="76" actId="14100"/>
          <ac:spMkLst>
            <pc:docMk/>
            <pc:sldMk cId="2851913126" sldId="258"/>
            <ac:spMk id="2" creationId="{D24CAB73-3615-2A73-4FA6-B739D1AA5250}"/>
          </ac:spMkLst>
        </pc:spChg>
        <pc:picChg chg="mod">
          <ac:chgData name="Karthik reddy Suram" userId="c87ebd989289b1ec" providerId="LiveId" clId="{0A2AAD90-ACF7-4B5B-9D14-3AF11763DAEC}" dt="2024-04-19T23:52:31.079" v="74" actId="14100"/>
          <ac:picMkLst>
            <pc:docMk/>
            <pc:sldMk cId="2851913126" sldId="258"/>
            <ac:picMk id="4" creationId="{08B58D4A-E6B7-FFFC-D0AB-96893668C677}"/>
          </ac:picMkLst>
        </pc:picChg>
      </pc:sldChg>
      <pc:sldChg chg="addSp delSp modSp del mod">
        <pc:chgData name="Karthik reddy Suram" userId="c87ebd989289b1ec" providerId="LiveId" clId="{0A2AAD90-ACF7-4B5B-9D14-3AF11763DAEC}" dt="2024-04-19T23:45:15.769" v="5" actId="47"/>
        <pc:sldMkLst>
          <pc:docMk/>
          <pc:sldMk cId="1886469881" sldId="259"/>
        </pc:sldMkLst>
        <pc:spChg chg="mod">
          <ac:chgData name="Karthik reddy Suram" userId="c87ebd989289b1ec" providerId="LiveId" clId="{0A2AAD90-ACF7-4B5B-9D14-3AF11763DAEC}" dt="2024-04-19T23:44:54.746" v="3" actId="26606"/>
          <ac:spMkLst>
            <pc:docMk/>
            <pc:sldMk cId="1886469881" sldId="259"/>
            <ac:spMk id="2" creationId="{54CC1159-B49A-022D-0BCE-36152A817052}"/>
          </ac:spMkLst>
        </pc:spChg>
        <pc:spChg chg="add mod">
          <ac:chgData name="Karthik reddy Suram" userId="c87ebd989289b1ec" providerId="LiveId" clId="{0A2AAD90-ACF7-4B5B-9D14-3AF11763DAEC}" dt="2024-04-19T23:45:09.032" v="4" actId="478"/>
          <ac:spMkLst>
            <pc:docMk/>
            <pc:sldMk cId="1886469881" sldId="259"/>
            <ac:spMk id="3" creationId="{0155C0A0-8983-FB3B-99E3-5A321E40D783}"/>
          </ac:spMkLst>
        </pc:spChg>
        <pc:spChg chg="add del">
          <ac:chgData name="Karthik reddy Suram" userId="c87ebd989289b1ec" providerId="LiveId" clId="{0A2AAD90-ACF7-4B5B-9D14-3AF11763DAEC}" dt="2024-04-19T23:44:54.746" v="3" actId="26606"/>
          <ac:spMkLst>
            <pc:docMk/>
            <pc:sldMk cId="1886469881" sldId="259"/>
            <ac:spMk id="1037" creationId="{8C9B7E05-BBEE-73DE-1C4E-34D14F1B3E6C}"/>
          </ac:spMkLst>
        </pc:spChg>
        <pc:spChg chg="add del">
          <ac:chgData name="Karthik reddy Suram" userId="c87ebd989289b1ec" providerId="LiveId" clId="{0A2AAD90-ACF7-4B5B-9D14-3AF11763DAEC}" dt="2024-04-19T23:44:54.746" v="3" actId="26606"/>
          <ac:spMkLst>
            <pc:docMk/>
            <pc:sldMk cId="1886469881" sldId="259"/>
            <ac:spMk id="1039" creationId="{B2266C60-54E9-7A8A-EBEA-8ACAE69725B9}"/>
          </ac:spMkLst>
        </pc:spChg>
        <pc:spChg chg="add del">
          <ac:chgData name="Karthik reddy Suram" userId="c87ebd989289b1ec" providerId="LiveId" clId="{0A2AAD90-ACF7-4B5B-9D14-3AF11763DAEC}" dt="2024-04-19T23:44:54.746" v="3" actId="26606"/>
          <ac:spMkLst>
            <pc:docMk/>
            <pc:sldMk cId="1886469881" sldId="259"/>
            <ac:spMk id="1041" creationId="{AA773AFB-6874-8718-26A6-F878EE8BC86A}"/>
          </ac:spMkLst>
        </pc:spChg>
        <pc:spChg chg="add del">
          <ac:chgData name="Karthik reddy Suram" userId="c87ebd989289b1ec" providerId="LiveId" clId="{0A2AAD90-ACF7-4B5B-9D14-3AF11763DAEC}" dt="2024-04-19T23:44:54.746" v="3" actId="26606"/>
          <ac:spMkLst>
            <pc:docMk/>
            <pc:sldMk cId="1886469881" sldId="259"/>
            <ac:spMk id="1043" creationId="{D32FB2D4-6D17-A93F-6782-938499F88165}"/>
          </ac:spMkLst>
        </pc:spChg>
        <pc:spChg chg="add del">
          <ac:chgData name="Karthik reddy Suram" userId="c87ebd989289b1ec" providerId="LiveId" clId="{0A2AAD90-ACF7-4B5B-9D14-3AF11763DAEC}" dt="2024-04-19T23:44:33.763" v="1" actId="26606"/>
          <ac:spMkLst>
            <pc:docMk/>
            <pc:sldMk cId="1886469881" sldId="259"/>
            <ac:spMk id="1047" creationId="{A429F2A1-A278-D24D-589E-47A548684B19}"/>
          </ac:spMkLst>
        </pc:spChg>
        <pc:spChg chg="add del">
          <ac:chgData name="Karthik reddy Suram" userId="c87ebd989289b1ec" providerId="LiveId" clId="{0A2AAD90-ACF7-4B5B-9D14-3AF11763DAEC}" dt="2024-04-19T23:44:33.763" v="1" actId="26606"/>
          <ac:spMkLst>
            <pc:docMk/>
            <pc:sldMk cId="1886469881" sldId="259"/>
            <ac:spMk id="1050" creationId="{B857354D-E939-407D-8409-C8193A52D792}"/>
          </ac:spMkLst>
        </pc:spChg>
        <pc:spChg chg="add del">
          <ac:chgData name="Karthik reddy Suram" userId="c87ebd989289b1ec" providerId="LiveId" clId="{0A2AAD90-ACF7-4B5B-9D14-3AF11763DAEC}" dt="2024-04-19T23:44:33.763" v="1" actId="26606"/>
          <ac:spMkLst>
            <pc:docMk/>
            <pc:sldMk cId="1886469881" sldId="259"/>
            <ac:spMk id="1052" creationId="{D142A30A-FC6A-4BFB-AE12-701AE59A303F}"/>
          </ac:spMkLst>
        </pc:spChg>
        <pc:spChg chg="add del">
          <ac:chgData name="Karthik reddy Suram" userId="c87ebd989289b1ec" providerId="LiveId" clId="{0A2AAD90-ACF7-4B5B-9D14-3AF11763DAEC}" dt="2024-04-19T23:44:54.746" v="3" actId="26606"/>
          <ac:spMkLst>
            <pc:docMk/>
            <pc:sldMk cId="1886469881" sldId="259"/>
            <ac:spMk id="1054" creationId="{B857354D-E939-407D-8409-C8193A52D792}"/>
          </ac:spMkLst>
        </pc:spChg>
        <pc:spChg chg="add del">
          <ac:chgData name="Karthik reddy Suram" userId="c87ebd989289b1ec" providerId="LiveId" clId="{0A2AAD90-ACF7-4B5B-9D14-3AF11763DAEC}" dt="2024-04-19T23:44:54.746" v="3" actId="26606"/>
          <ac:spMkLst>
            <pc:docMk/>
            <pc:sldMk cId="1886469881" sldId="259"/>
            <ac:spMk id="1055" creationId="{D142A30A-FC6A-4BFB-AE12-701AE59A303F}"/>
          </ac:spMkLst>
        </pc:spChg>
        <pc:spChg chg="add del">
          <ac:chgData name="Karthik reddy Suram" userId="c87ebd989289b1ec" providerId="LiveId" clId="{0A2AAD90-ACF7-4B5B-9D14-3AF11763DAEC}" dt="2024-04-19T23:44:54.746" v="3" actId="26606"/>
          <ac:spMkLst>
            <pc:docMk/>
            <pc:sldMk cId="1886469881" sldId="259"/>
            <ac:spMk id="1056" creationId="{17144909-6F53-428A-B75E-0E1CAEB3573C}"/>
          </ac:spMkLst>
        </pc:spChg>
        <pc:picChg chg="del mod ord">
          <ac:chgData name="Karthik reddy Suram" userId="c87ebd989289b1ec" providerId="LiveId" clId="{0A2AAD90-ACF7-4B5B-9D14-3AF11763DAEC}" dt="2024-04-19T23:45:09.032" v="4" actId="478"/>
          <ac:picMkLst>
            <pc:docMk/>
            <pc:sldMk cId="1886469881" sldId="259"/>
            <ac:picMk id="1028" creationId="{C72E52BB-CAA8-F392-B105-69FC5BA32FB6}"/>
          </ac:picMkLst>
        </pc:picChg>
        <pc:picChg chg="del mod ord">
          <ac:chgData name="Karthik reddy Suram" userId="c87ebd989289b1ec" providerId="LiveId" clId="{0A2AAD90-ACF7-4B5B-9D14-3AF11763DAEC}" dt="2024-04-19T23:45:09.032" v="4" actId="478"/>
          <ac:picMkLst>
            <pc:docMk/>
            <pc:sldMk cId="1886469881" sldId="259"/>
            <ac:picMk id="1030" creationId="{C17BA08A-2DAD-FAB2-2BA4-85B1B414A576}"/>
          </ac:picMkLst>
        </pc:picChg>
        <pc:picChg chg="del mod">
          <ac:chgData name="Karthik reddy Suram" userId="c87ebd989289b1ec" providerId="LiveId" clId="{0A2AAD90-ACF7-4B5B-9D14-3AF11763DAEC}" dt="2024-04-19T23:45:09.032" v="4" actId="478"/>
          <ac:picMkLst>
            <pc:docMk/>
            <pc:sldMk cId="1886469881" sldId="259"/>
            <ac:picMk id="1032" creationId="{4EFE1C10-7B63-51AD-A14F-73C1CAB1A4C7}"/>
          </ac:picMkLst>
        </pc:picChg>
      </pc:sldChg>
      <pc:sldChg chg="addSp delSp modSp new mod setBg">
        <pc:chgData name="Karthik reddy Suram" userId="c87ebd989289b1ec" providerId="LiveId" clId="{0A2AAD90-ACF7-4B5B-9D14-3AF11763DAEC}" dt="2024-04-19T23:53:29.715" v="79" actId="26606"/>
        <pc:sldMkLst>
          <pc:docMk/>
          <pc:sldMk cId="871626430" sldId="265"/>
        </pc:sldMkLst>
        <pc:spChg chg="mod">
          <ac:chgData name="Karthik reddy Suram" userId="c87ebd989289b1ec" providerId="LiveId" clId="{0A2AAD90-ACF7-4B5B-9D14-3AF11763DAEC}" dt="2024-04-19T23:53:29.715" v="79" actId="26606"/>
          <ac:spMkLst>
            <pc:docMk/>
            <pc:sldMk cId="871626430" sldId="265"/>
            <ac:spMk id="2" creationId="{9343EAB2-085B-50C2-F75E-704D0DD867FC}"/>
          </ac:spMkLst>
        </pc:spChg>
        <pc:spChg chg="add del">
          <ac:chgData name="Karthik reddy Suram" userId="c87ebd989289b1ec" providerId="LiveId" clId="{0A2AAD90-ACF7-4B5B-9D14-3AF11763DAEC}" dt="2024-04-19T23:53:29.715" v="78" actId="26606"/>
          <ac:spMkLst>
            <pc:docMk/>
            <pc:sldMk cId="871626430" sldId="265"/>
            <ac:spMk id="1032" creationId="{EDC07B27-4E3C-4BCF-ABDB-6AA72857C058}"/>
          </ac:spMkLst>
        </pc:spChg>
        <pc:spChg chg="add del">
          <ac:chgData name="Karthik reddy Suram" userId="c87ebd989289b1ec" providerId="LiveId" clId="{0A2AAD90-ACF7-4B5B-9D14-3AF11763DAEC}" dt="2024-04-19T23:53:29.715" v="78" actId="26606"/>
          <ac:spMkLst>
            <pc:docMk/>
            <pc:sldMk cId="871626430" sldId="265"/>
            <ac:spMk id="1033" creationId="{83D11BE6-2A04-4DBB-842D-88602B5EC728}"/>
          </ac:spMkLst>
        </pc:spChg>
        <pc:spChg chg="add del">
          <ac:chgData name="Karthik reddy Suram" userId="c87ebd989289b1ec" providerId="LiveId" clId="{0A2AAD90-ACF7-4B5B-9D14-3AF11763DAEC}" dt="2024-04-19T23:53:29.715" v="78" actId="26606"/>
          <ac:spMkLst>
            <pc:docMk/>
            <pc:sldMk cId="871626430" sldId="265"/>
            <ac:spMk id="1034" creationId="{0E91EDBA-E8E0-4575-8147-B700345215CE}"/>
          </ac:spMkLst>
        </pc:spChg>
        <pc:spChg chg="add del">
          <ac:chgData name="Karthik reddy Suram" userId="c87ebd989289b1ec" providerId="LiveId" clId="{0A2AAD90-ACF7-4B5B-9D14-3AF11763DAEC}" dt="2024-04-19T23:51:40.501" v="64" actId="26606"/>
          <ac:spMkLst>
            <pc:docMk/>
            <pc:sldMk cId="871626430" sldId="265"/>
            <ac:spMk id="1035" creationId="{489B7BFD-8F45-4093-AD9C-91B15B0503D9}"/>
          </ac:spMkLst>
        </pc:spChg>
        <pc:spChg chg="add del">
          <ac:chgData name="Karthik reddy Suram" userId="c87ebd989289b1ec" providerId="LiveId" clId="{0A2AAD90-ACF7-4B5B-9D14-3AF11763DAEC}" dt="2024-04-19T23:53:29.715" v="78" actId="26606"/>
          <ac:spMkLst>
            <pc:docMk/>
            <pc:sldMk cId="871626430" sldId="265"/>
            <ac:spMk id="1036" creationId="{DFEE4473-A122-4E96-8C31-B4C5AAA274FD}"/>
          </ac:spMkLst>
        </pc:spChg>
        <pc:spChg chg="add del">
          <ac:chgData name="Karthik reddy Suram" userId="c87ebd989289b1ec" providerId="LiveId" clId="{0A2AAD90-ACF7-4B5B-9D14-3AF11763DAEC}" dt="2024-04-19T23:53:29.715" v="78" actId="26606"/>
          <ac:spMkLst>
            <pc:docMk/>
            <pc:sldMk cId="871626430" sldId="265"/>
            <ac:spMk id="1039" creationId="{2A05E02A-9AA9-45EC-B87B-B46F043F3F97}"/>
          </ac:spMkLst>
        </pc:spChg>
        <pc:spChg chg="add del">
          <ac:chgData name="Karthik reddy Suram" userId="c87ebd989289b1ec" providerId="LiveId" clId="{0A2AAD90-ACF7-4B5B-9D14-3AF11763DAEC}" dt="2024-04-19T23:51:40.501" v="64" actId="26606"/>
          <ac:spMkLst>
            <pc:docMk/>
            <pc:sldMk cId="871626430" sldId="265"/>
            <ac:spMk id="1041" creationId="{1D5AFED5-EFBA-4DCE-A2F2-3B1B736014C0}"/>
          </ac:spMkLst>
        </pc:spChg>
        <pc:spChg chg="add">
          <ac:chgData name="Karthik reddy Suram" userId="c87ebd989289b1ec" providerId="LiveId" clId="{0A2AAD90-ACF7-4B5B-9D14-3AF11763DAEC}" dt="2024-04-19T23:53:29.715" v="79" actId="26606"/>
          <ac:spMkLst>
            <pc:docMk/>
            <pc:sldMk cId="871626430" sldId="265"/>
            <ac:spMk id="1042" creationId="{7C98A213-5994-475E-B327-DC6EC27FBA8B}"/>
          </ac:spMkLst>
        </pc:spChg>
        <pc:spChg chg="add del">
          <ac:chgData name="Karthik reddy Suram" userId="c87ebd989289b1ec" providerId="LiveId" clId="{0A2AAD90-ACF7-4B5B-9D14-3AF11763DAEC}" dt="2024-04-19T23:51:40.501" v="64" actId="26606"/>
          <ac:spMkLst>
            <pc:docMk/>
            <pc:sldMk cId="871626430" sldId="265"/>
            <ac:spMk id="1043" creationId="{BB06BF2F-5822-4F90-BF7D-7FDA657612AF}"/>
          </ac:spMkLst>
        </pc:spChg>
        <pc:spChg chg="add">
          <ac:chgData name="Karthik reddy Suram" userId="c87ebd989289b1ec" providerId="LiveId" clId="{0A2AAD90-ACF7-4B5B-9D14-3AF11763DAEC}" dt="2024-04-19T23:53:29.715" v="79" actId="26606"/>
          <ac:spMkLst>
            <pc:docMk/>
            <pc:sldMk cId="871626430" sldId="265"/>
            <ac:spMk id="1044" creationId="{4B030A0D-0DAD-4A99-89BB-419527D6A64B}"/>
          </ac:spMkLst>
        </pc:spChg>
        <pc:spChg chg="add del">
          <ac:chgData name="Karthik reddy Suram" userId="c87ebd989289b1ec" providerId="LiveId" clId="{0A2AAD90-ACF7-4B5B-9D14-3AF11763DAEC}" dt="2024-04-19T23:51:40.501" v="64" actId="26606"/>
          <ac:spMkLst>
            <pc:docMk/>
            <pc:sldMk cId="871626430" sldId="265"/>
            <ac:spMk id="1045" creationId="{AFBE702A-233C-4424-B0B6-5435E4A34CFA}"/>
          </ac:spMkLst>
        </pc:spChg>
        <pc:spChg chg="add del">
          <ac:chgData name="Karthik reddy Suram" userId="c87ebd989289b1ec" providerId="LiveId" clId="{0A2AAD90-ACF7-4B5B-9D14-3AF11763DAEC}" dt="2024-04-19T23:51:40.501" v="64" actId="26606"/>
          <ac:spMkLst>
            <pc:docMk/>
            <pc:sldMk cId="871626430" sldId="265"/>
            <ac:spMk id="1047" creationId="{AE689860-A291-4B0F-AB65-421F8C20E2E1}"/>
          </ac:spMkLst>
        </pc:spChg>
        <pc:spChg chg="add del">
          <ac:chgData name="Karthik reddy Suram" userId="c87ebd989289b1ec" providerId="LiveId" clId="{0A2AAD90-ACF7-4B5B-9D14-3AF11763DAEC}" dt="2024-04-19T23:51:40.501" v="64" actId="26606"/>
          <ac:spMkLst>
            <pc:docMk/>
            <pc:sldMk cId="871626430" sldId="265"/>
            <ac:spMk id="1049" creationId="{C82BEF57-041E-4DE3-B65C-CBE71211B3DE}"/>
          </ac:spMkLst>
        </pc:spChg>
        <pc:spChg chg="add del">
          <ac:chgData name="Karthik reddy Suram" userId="c87ebd989289b1ec" providerId="LiveId" clId="{0A2AAD90-ACF7-4B5B-9D14-3AF11763DAEC}" dt="2024-04-19T23:51:40.501" v="64" actId="26606"/>
          <ac:spMkLst>
            <pc:docMk/>
            <pc:sldMk cId="871626430" sldId="265"/>
            <ac:spMk id="1051" creationId="{D9DFE8A5-DCEC-4A43-B613-D62AC8C5734F}"/>
          </ac:spMkLst>
        </pc:spChg>
        <pc:spChg chg="add del">
          <ac:chgData name="Karthik reddy Suram" userId="c87ebd989289b1ec" providerId="LiveId" clId="{0A2AAD90-ACF7-4B5B-9D14-3AF11763DAEC}" dt="2024-04-19T23:51:40.501" v="64" actId="26606"/>
          <ac:spMkLst>
            <pc:docMk/>
            <pc:sldMk cId="871626430" sldId="265"/>
            <ac:spMk id="1053" creationId="{45E0BF71-78CD-4FD9-BB54-48CD14158971}"/>
          </ac:spMkLst>
        </pc:spChg>
        <pc:spChg chg="add del">
          <ac:chgData name="Karthik reddy Suram" userId="c87ebd989289b1ec" providerId="LiveId" clId="{0A2AAD90-ACF7-4B5B-9D14-3AF11763DAEC}" dt="2024-04-19T23:51:40.501" v="64" actId="26606"/>
          <ac:spMkLst>
            <pc:docMk/>
            <pc:sldMk cId="871626430" sldId="265"/>
            <ac:spMk id="1055" creationId="{26B7664A-BE61-4A65-B937-A31E08B8B9AD}"/>
          </ac:spMkLst>
        </pc:spChg>
        <pc:spChg chg="add del">
          <ac:chgData name="Karthik reddy Suram" userId="c87ebd989289b1ec" providerId="LiveId" clId="{0A2AAD90-ACF7-4B5B-9D14-3AF11763DAEC}" dt="2024-04-19T23:51:40.501" v="64" actId="26606"/>
          <ac:spMkLst>
            <pc:docMk/>
            <pc:sldMk cId="871626430" sldId="265"/>
            <ac:spMk id="1064" creationId="{87045360-A428-4E4B-989C-E4EF4D92037A}"/>
          </ac:spMkLst>
        </pc:spChg>
        <pc:spChg chg="add del">
          <ac:chgData name="Karthik reddy Suram" userId="c87ebd989289b1ec" providerId="LiveId" clId="{0A2AAD90-ACF7-4B5B-9D14-3AF11763DAEC}" dt="2024-04-19T23:51:14.667" v="55" actId="26606"/>
          <ac:spMkLst>
            <pc:docMk/>
            <pc:sldMk cId="871626430" sldId="265"/>
            <ac:spMk id="1069" creationId="{1519F62F-011B-3705-B68D-84EE12008268}"/>
          </ac:spMkLst>
        </pc:spChg>
        <pc:spChg chg="add del">
          <ac:chgData name="Karthik reddy Suram" userId="c87ebd989289b1ec" providerId="LiveId" clId="{0A2AAD90-ACF7-4B5B-9D14-3AF11763DAEC}" dt="2024-04-19T23:51:14.667" v="55" actId="26606"/>
          <ac:spMkLst>
            <pc:docMk/>
            <pc:sldMk cId="871626430" sldId="265"/>
            <ac:spMk id="1071" creationId="{53B32613-9F83-4280-1DD4-5B9498DC2743}"/>
          </ac:spMkLst>
        </pc:spChg>
        <pc:spChg chg="add del">
          <ac:chgData name="Karthik reddy Suram" userId="c87ebd989289b1ec" providerId="LiveId" clId="{0A2AAD90-ACF7-4B5B-9D14-3AF11763DAEC}" dt="2024-04-19T23:51:14.667" v="55" actId="26606"/>
          <ac:spMkLst>
            <pc:docMk/>
            <pc:sldMk cId="871626430" sldId="265"/>
            <ac:spMk id="1073" creationId="{2B078C4F-1AED-2A23-4A2C-F5A0AF176248}"/>
          </ac:spMkLst>
        </pc:spChg>
        <pc:spChg chg="add del">
          <ac:chgData name="Karthik reddy Suram" userId="c87ebd989289b1ec" providerId="LiveId" clId="{0A2AAD90-ACF7-4B5B-9D14-3AF11763DAEC}" dt="2024-04-19T23:51:15.663" v="57" actId="26606"/>
          <ac:spMkLst>
            <pc:docMk/>
            <pc:sldMk cId="871626430" sldId="265"/>
            <ac:spMk id="1075" creationId="{1D5AFED5-EFBA-4DCE-A2F2-3B1B736014C0}"/>
          </ac:spMkLst>
        </pc:spChg>
        <pc:spChg chg="add del">
          <ac:chgData name="Karthik reddy Suram" userId="c87ebd989289b1ec" providerId="LiveId" clId="{0A2AAD90-ACF7-4B5B-9D14-3AF11763DAEC}" dt="2024-04-19T23:51:15.663" v="57" actId="26606"/>
          <ac:spMkLst>
            <pc:docMk/>
            <pc:sldMk cId="871626430" sldId="265"/>
            <ac:spMk id="1076" creationId="{489B7BFD-8F45-4093-AD9C-91B15B0503D9}"/>
          </ac:spMkLst>
        </pc:spChg>
        <pc:spChg chg="add del">
          <ac:chgData name="Karthik reddy Suram" userId="c87ebd989289b1ec" providerId="LiveId" clId="{0A2AAD90-ACF7-4B5B-9D14-3AF11763DAEC}" dt="2024-04-19T23:51:15.663" v="57" actId="26606"/>
          <ac:spMkLst>
            <pc:docMk/>
            <pc:sldMk cId="871626430" sldId="265"/>
            <ac:spMk id="1077" creationId="{BB06BF2F-5822-4F90-BF7D-7FDA657612AF}"/>
          </ac:spMkLst>
        </pc:spChg>
        <pc:spChg chg="add del">
          <ac:chgData name="Karthik reddy Suram" userId="c87ebd989289b1ec" providerId="LiveId" clId="{0A2AAD90-ACF7-4B5B-9D14-3AF11763DAEC}" dt="2024-04-19T23:51:15.663" v="57" actId="26606"/>
          <ac:spMkLst>
            <pc:docMk/>
            <pc:sldMk cId="871626430" sldId="265"/>
            <ac:spMk id="1079" creationId="{AFBE702A-233C-4424-B0B6-5435E4A34CFA}"/>
          </ac:spMkLst>
        </pc:spChg>
        <pc:spChg chg="add del">
          <ac:chgData name="Karthik reddy Suram" userId="c87ebd989289b1ec" providerId="LiveId" clId="{0A2AAD90-ACF7-4B5B-9D14-3AF11763DAEC}" dt="2024-04-19T23:51:15.663" v="57" actId="26606"/>
          <ac:spMkLst>
            <pc:docMk/>
            <pc:sldMk cId="871626430" sldId="265"/>
            <ac:spMk id="1081" creationId="{AE689860-A291-4B0F-AB65-421F8C20E2E1}"/>
          </ac:spMkLst>
        </pc:spChg>
        <pc:spChg chg="add del">
          <ac:chgData name="Karthik reddy Suram" userId="c87ebd989289b1ec" providerId="LiveId" clId="{0A2AAD90-ACF7-4B5B-9D14-3AF11763DAEC}" dt="2024-04-19T23:51:15.663" v="57" actId="26606"/>
          <ac:spMkLst>
            <pc:docMk/>
            <pc:sldMk cId="871626430" sldId="265"/>
            <ac:spMk id="1083" creationId="{C82BEF57-041E-4DE3-B65C-CBE71211B3DE}"/>
          </ac:spMkLst>
        </pc:spChg>
        <pc:spChg chg="add del">
          <ac:chgData name="Karthik reddy Suram" userId="c87ebd989289b1ec" providerId="LiveId" clId="{0A2AAD90-ACF7-4B5B-9D14-3AF11763DAEC}" dt="2024-04-19T23:51:15.663" v="57" actId="26606"/>
          <ac:spMkLst>
            <pc:docMk/>
            <pc:sldMk cId="871626430" sldId="265"/>
            <ac:spMk id="1085" creationId="{D9DFE8A5-DCEC-4A43-B613-D62AC8C5734F}"/>
          </ac:spMkLst>
        </pc:spChg>
        <pc:spChg chg="add del">
          <ac:chgData name="Karthik reddy Suram" userId="c87ebd989289b1ec" providerId="LiveId" clId="{0A2AAD90-ACF7-4B5B-9D14-3AF11763DAEC}" dt="2024-04-19T23:51:15.663" v="57" actId="26606"/>
          <ac:spMkLst>
            <pc:docMk/>
            <pc:sldMk cId="871626430" sldId="265"/>
            <ac:spMk id="1087" creationId="{45E0BF71-78CD-4FD9-BB54-48CD14158971}"/>
          </ac:spMkLst>
        </pc:spChg>
        <pc:spChg chg="add del">
          <ac:chgData name="Karthik reddy Suram" userId="c87ebd989289b1ec" providerId="LiveId" clId="{0A2AAD90-ACF7-4B5B-9D14-3AF11763DAEC}" dt="2024-04-19T23:51:15.663" v="57" actId="26606"/>
          <ac:spMkLst>
            <pc:docMk/>
            <pc:sldMk cId="871626430" sldId="265"/>
            <ac:spMk id="1089" creationId="{26B7664A-BE61-4A65-B937-A31E08B8B9AD}"/>
          </ac:spMkLst>
        </pc:spChg>
        <pc:spChg chg="add del">
          <ac:chgData name="Karthik reddy Suram" userId="c87ebd989289b1ec" providerId="LiveId" clId="{0A2AAD90-ACF7-4B5B-9D14-3AF11763DAEC}" dt="2024-04-19T23:51:15.663" v="57" actId="26606"/>
          <ac:spMkLst>
            <pc:docMk/>
            <pc:sldMk cId="871626430" sldId="265"/>
            <ac:spMk id="1098" creationId="{87045360-A428-4E4B-989C-E4EF4D92037A}"/>
          </ac:spMkLst>
        </pc:spChg>
        <pc:spChg chg="add del">
          <ac:chgData name="Karthik reddy Suram" userId="c87ebd989289b1ec" providerId="LiveId" clId="{0A2AAD90-ACF7-4B5B-9D14-3AF11763DAEC}" dt="2024-04-19T23:51:26.537" v="59" actId="26606"/>
          <ac:spMkLst>
            <pc:docMk/>
            <pc:sldMk cId="871626430" sldId="265"/>
            <ac:spMk id="1100" creationId="{ADA216DF-C268-4A25-A2DC-51E15F55003F}"/>
          </ac:spMkLst>
        </pc:spChg>
        <pc:spChg chg="add del">
          <ac:chgData name="Karthik reddy Suram" userId="c87ebd989289b1ec" providerId="LiveId" clId="{0A2AAD90-ACF7-4B5B-9D14-3AF11763DAEC}" dt="2024-04-19T23:51:26.537" v="59" actId="26606"/>
          <ac:spMkLst>
            <pc:docMk/>
            <pc:sldMk cId="871626430" sldId="265"/>
            <ac:spMk id="1101" creationId="{DE127D07-37F2-4FE3-9F47-F0CD6740D5D8}"/>
          </ac:spMkLst>
        </pc:spChg>
        <pc:spChg chg="add del">
          <ac:chgData name="Karthik reddy Suram" userId="c87ebd989289b1ec" providerId="LiveId" clId="{0A2AAD90-ACF7-4B5B-9D14-3AF11763DAEC}" dt="2024-04-19T23:51:30.468" v="61" actId="26606"/>
          <ac:spMkLst>
            <pc:docMk/>
            <pc:sldMk cId="871626430" sldId="265"/>
            <ac:spMk id="1103" creationId="{67A5186C-3438-4D83-A03D-BD8A5E2D488D}"/>
          </ac:spMkLst>
        </pc:spChg>
        <pc:spChg chg="add del">
          <ac:chgData name="Karthik reddy Suram" userId="c87ebd989289b1ec" providerId="LiveId" clId="{0A2AAD90-ACF7-4B5B-9D14-3AF11763DAEC}" dt="2024-04-19T23:51:30.468" v="61" actId="26606"/>
          <ac:spMkLst>
            <pc:docMk/>
            <pc:sldMk cId="871626430" sldId="265"/>
            <ac:spMk id="1104" creationId="{6CBB0514-A5C9-DF82-2647-CF63C168CE95}"/>
          </ac:spMkLst>
        </pc:spChg>
        <pc:spChg chg="add del">
          <ac:chgData name="Karthik reddy Suram" userId="c87ebd989289b1ec" providerId="LiveId" clId="{0A2AAD90-ACF7-4B5B-9D14-3AF11763DAEC}" dt="2024-04-19T23:51:39.398" v="63" actId="26606"/>
          <ac:spMkLst>
            <pc:docMk/>
            <pc:sldMk cId="871626430" sldId="265"/>
            <ac:spMk id="1106" creationId="{489B7BFD-8F45-4093-AD9C-91B15B0503D9}"/>
          </ac:spMkLst>
        </pc:spChg>
        <pc:spChg chg="add del">
          <ac:chgData name="Karthik reddy Suram" userId="c87ebd989289b1ec" providerId="LiveId" clId="{0A2AAD90-ACF7-4B5B-9D14-3AF11763DAEC}" dt="2024-04-19T23:51:39.398" v="63" actId="26606"/>
          <ac:spMkLst>
            <pc:docMk/>
            <pc:sldMk cId="871626430" sldId="265"/>
            <ac:spMk id="1109" creationId="{1D5AFED5-EFBA-4DCE-A2F2-3B1B736014C0}"/>
          </ac:spMkLst>
        </pc:spChg>
        <pc:spChg chg="add del">
          <ac:chgData name="Karthik reddy Suram" userId="c87ebd989289b1ec" providerId="LiveId" clId="{0A2AAD90-ACF7-4B5B-9D14-3AF11763DAEC}" dt="2024-04-19T23:51:39.398" v="63" actId="26606"/>
          <ac:spMkLst>
            <pc:docMk/>
            <pc:sldMk cId="871626430" sldId="265"/>
            <ac:spMk id="1110" creationId="{BB06BF2F-5822-4F90-BF7D-7FDA657612AF}"/>
          </ac:spMkLst>
        </pc:spChg>
        <pc:spChg chg="add del">
          <ac:chgData name="Karthik reddy Suram" userId="c87ebd989289b1ec" providerId="LiveId" clId="{0A2AAD90-ACF7-4B5B-9D14-3AF11763DAEC}" dt="2024-04-19T23:51:39.398" v="63" actId="26606"/>
          <ac:spMkLst>
            <pc:docMk/>
            <pc:sldMk cId="871626430" sldId="265"/>
            <ac:spMk id="1111" creationId="{AFBE702A-233C-4424-B0B6-5435E4A34CFA}"/>
          </ac:spMkLst>
        </pc:spChg>
        <pc:spChg chg="add del">
          <ac:chgData name="Karthik reddy Suram" userId="c87ebd989289b1ec" providerId="LiveId" clId="{0A2AAD90-ACF7-4B5B-9D14-3AF11763DAEC}" dt="2024-04-19T23:51:39.398" v="63" actId="26606"/>
          <ac:spMkLst>
            <pc:docMk/>
            <pc:sldMk cId="871626430" sldId="265"/>
            <ac:spMk id="1112" creationId="{AE689860-A291-4B0F-AB65-421F8C20E2E1}"/>
          </ac:spMkLst>
        </pc:spChg>
        <pc:spChg chg="add del">
          <ac:chgData name="Karthik reddy Suram" userId="c87ebd989289b1ec" providerId="LiveId" clId="{0A2AAD90-ACF7-4B5B-9D14-3AF11763DAEC}" dt="2024-04-19T23:51:39.398" v="63" actId="26606"/>
          <ac:spMkLst>
            <pc:docMk/>
            <pc:sldMk cId="871626430" sldId="265"/>
            <ac:spMk id="1113" creationId="{C82BEF57-041E-4DE3-B65C-CBE71211B3DE}"/>
          </ac:spMkLst>
        </pc:spChg>
        <pc:spChg chg="add del">
          <ac:chgData name="Karthik reddy Suram" userId="c87ebd989289b1ec" providerId="LiveId" clId="{0A2AAD90-ACF7-4B5B-9D14-3AF11763DAEC}" dt="2024-04-19T23:51:39.398" v="63" actId="26606"/>
          <ac:spMkLst>
            <pc:docMk/>
            <pc:sldMk cId="871626430" sldId="265"/>
            <ac:spMk id="1114" creationId="{D9DFE8A5-DCEC-4A43-B613-D62AC8C5734F}"/>
          </ac:spMkLst>
        </pc:spChg>
        <pc:spChg chg="add del">
          <ac:chgData name="Karthik reddy Suram" userId="c87ebd989289b1ec" providerId="LiveId" clId="{0A2AAD90-ACF7-4B5B-9D14-3AF11763DAEC}" dt="2024-04-19T23:51:39.398" v="63" actId="26606"/>
          <ac:spMkLst>
            <pc:docMk/>
            <pc:sldMk cId="871626430" sldId="265"/>
            <ac:spMk id="1115" creationId="{45E0BF71-78CD-4FD9-BB54-48CD14158971}"/>
          </ac:spMkLst>
        </pc:spChg>
        <pc:spChg chg="add del">
          <ac:chgData name="Karthik reddy Suram" userId="c87ebd989289b1ec" providerId="LiveId" clId="{0A2AAD90-ACF7-4B5B-9D14-3AF11763DAEC}" dt="2024-04-19T23:51:39.398" v="63" actId="26606"/>
          <ac:spMkLst>
            <pc:docMk/>
            <pc:sldMk cId="871626430" sldId="265"/>
            <ac:spMk id="1116" creationId="{26B7664A-BE61-4A65-B937-A31E08B8B9AD}"/>
          </ac:spMkLst>
        </pc:spChg>
        <pc:spChg chg="add del">
          <ac:chgData name="Karthik reddy Suram" userId="c87ebd989289b1ec" providerId="LiveId" clId="{0A2AAD90-ACF7-4B5B-9D14-3AF11763DAEC}" dt="2024-04-19T23:51:39.398" v="63" actId="26606"/>
          <ac:spMkLst>
            <pc:docMk/>
            <pc:sldMk cId="871626430" sldId="265"/>
            <ac:spMk id="1118" creationId="{87045360-A428-4E4B-989C-E4EF4D92037A}"/>
          </ac:spMkLst>
        </pc:spChg>
        <pc:grpChg chg="add del">
          <ac:chgData name="Karthik reddy Suram" userId="c87ebd989289b1ec" providerId="LiveId" clId="{0A2AAD90-ACF7-4B5B-9D14-3AF11763DAEC}" dt="2024-04-19T23:51:40.501" v="64" actId="26606"/>
          <ac:grpSpMkLst>
            <pc:docMk/>
            <pc:sldMk cId="871626430" sldId="265"/>
            <ac:grpSpMk id="1037" creationId="{CE13B848-F9EE-4456-8D73-C25390B65428}"/>
          </ac:grpSpMkLst>
        </pc:grpChg>
        <pc:grpChg chg="add del">
          <ac:chgData name="Karthik reddy Suram" userId="c87ebd989289b1ec" providerId="LiveId" clId="{0A2AAD90-ACF7-4B5B-9D14-3AF11763DAEC}" dt="2024-04-19T23:51:40.501" v="64" actId="26606"/>
          <ac:grpSpMkLst>
            <pc:docMk/>
            <pc:sldMk cId="871626430" sldId="265"/>
            <ac:grpSpMk id="1057" creationId="{FB9739EB-7F66-433D-841F-AB3CD18700B7}"/>
          </ac:grpSpMkLst>
        </pc:grpChg>
        <pc:grpChg chg="add del">
          <ac:chgData name="Karthik reddy Suram" userId="c87ebd989289b1ec" providerId="LiveId" clId="{0A2AAD90-ACF7-4B5B-9D14-3AF11763DAEC}" dt="2024-04-19T23:51:15.663" v="57" actId="26606"/>
          <ac:grpSpMkLst>
            <pc:docMk/>
            <pc:sldMk cId="871626430" sldId="265"/>
            <ac:grpSpMk id="1078" creationId="{CE13B848-F9EE-4456-8D73-C25390B65428}"/>
          </ac:grpSpMkLst>
        </pc:grpChg>
        <pc:grpChg chg="add del">
          <ac:chgData name="Karthik reddy Suram" userId="c87ebd989289b1ec" providerId="LiveId" clId="{0A2AAD90-ACF7-4B5B-9D14-3AF11763DAEC}" dt="2024-04-19T23:51:15.663" v="57" actId="26606"/>
          <ac:grpSpMkLst>
            <pc:docMk/>
            <pc:sldMk cId="871626430" sldId="265"/>
            <ac:grpSpMk id="1091" creationId="{FB9739EB-7F66-433D-841F-AB3CD18700B7}"/>
          </ac:grpSpMkLst>
        </pc:grpChg>
        <pc:grpChg chg="add del">
          <ac:chgData name="Karthik reddy Suram" userId="c87ebd989289b1ec" providerId="LiveId" clId="{0A2AAD90-ACF7-4B5B-9D14-3AF11763DAEC}" dt="2024-04-19T23:51:39.398" v="63" actId="26606"/>
          <ac:grpSpMkLst>
            <pc:docMk/>
            <pc:sldMk cId="871626430" sldId="265"/>
            <ac:grpSpMk id="1107" creationId="{CE13B848-F9EE-4456-8D73-C25390B65428}"/>
          </ac:grpSpMkLst>
        </pc:grpChg>
        <pc:grpChg chg="add del">
          <ac:chgData name="Karthik reddy Suram" userId="c87ebd989289b1ec" providerId="LiveId" clId="{0A2AAD90-ACF7-4B5B-9D14-3AF11763DAEC}" dt="2024-04-19T23:51:39.398" v="63" actId="26606"/>
          <ac:grpSpMkLst>
            <pc:docMk/>
            <pc:sldMk cId="871626430" sldId="265"/>
            <ac:grpSpMk id="1117" creationId="{FB9739EB-7F66-433D-841F-AB3CD18700B7}"/>
          </ac:grpSpMkLst>
        </pc:grpChg>
        <pc:picChg chg="add del mod">
          <ac:chgData name="Karthik reddy Suram" userId="c87ebd989289b1ec" providerId="LiveId" clId="{0A2AAD90-ACF7-4B5B-9D14-3AF11763DAEC}" dt="2024-04-19T23:47:38.787" v="46" actId="478"/>
          <ac:picMkLst>
            <pc:docMk/>
            <pc:sldMk cId="871626430" sldId="265"/>
            <ac:picMk id="3" creationId="{C1962EF5-5112-46F0-0587-8A7AF46B040F}"/>
          </ac:picMkLst>
        </pc:picChg>
        <pc:picChg chg="add del mod">
          <ac:chgData name="Karthik reddy Suram" userId="c87ebd989289b1ec" providerId="LiveId" clId="{0A2AAD90-ACF7-4B5B-9D14-3AF11763DAEC}" dt="2024-04-19T23:47:38.787" v="46" actId="478"/>
          <ac:picMkLst>
            <pc:docMk/>
            <pc:sldMk cId="871626430" sldId="265"/>
            <ac:picMk id="4" creationId="{254B68A8-FDD7-6DD9-0483-2F251ED8930F}"/>
          </ac:picMkLst>
        </pc:picChg>
        <pc:picChg chg="add del mod">
          <ac:chgData name="Karthik reddy Suram" userId="c87ebd989289b1ec" providerId="LiveId" clId="{0A2AAD90-ACF7-4B5B-9D14-3AF11763DAEC}" dt="2024-04-19T23:47:38.787" v="46" actId="478"/>
          <ac:picMkLst>
            <pc:docMk/>
            <pc:sldMk cId="871626430" sldId="265"/>
            <ac:picMk id="5" creationId="{0C57DA09-E89F-6750-22C3-B95941775190}"/>
          </ac:picMkLst>
        </pc:picChg>
        <pc:picChg chg="add mod ord">
          <ac:chgData name="Karthik reddy Suram" userId="c87ebd989289b1ec" providerId="LiveId" clId="{0A2AAD90-ACF7-4B5B-9D14-3AF11763DAEC}" dt="2024-04-19T23:53:29.715" v="79" actId="26606"/>
          <ac:picMkLst>
            <pc:docMk/>
            <pc:sldMk cId="871626430" sldId="265"/>
            <ac:picMk id="1026" creationId="{05FE692D-1B12-64D2-5454-663EE3A67155}"/>
          </ac:picMkLst>
        </pc:picChg>
        <pc:picChg chg="add mod ord">
          <ac:chgData name="Karthik reddy Suram" userId="c87ebd989289b1ec" providerId="LiveId" clId="{0A2AAD90-ACF7-4B5B-9D14-3AF11763DAEC}" dt="2024-04-19T23:53:29.715" v="79" actId="26606"/>
          <ac:picMkLst>
            <pc:docMk/>
            <pc:sldMk cId="871626430" sldId="265"/>
            <ac:picMk id="1028" creationId="{BE818346-056A-D814-5543-BCF07D9C74B1}"/>
          </ac:picMkLst>
        </pc:picChg>
        <pc:picChg chg="add mod ord">
          <ac:chgData name="Karthik reddy Suram" userId="c87ebd989289b1ec" providerId="LiveId" clId="{0A2AAD90-ACF7-4B5B-9D14-3AF11763DAEC}" dt="2024-04-19T23:53:29.715" v="79" actId="26606"/>
          <ac:picMkLst>
            <pc:docMk/>
            <pc:sldMk cId="871626430" sldId="265"/>
            <ac:picMk id="1030" creationId="{ECCD2C4E-1BD7-6868-3AC1-54B32ECB638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2F9F8-D190-1E43-60CB-6C3A011F24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B5CBB9-C41C-F5F7-EA22-DB6799473D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30D873-5B3A-5AD7-2154-148F27945FB5}"/>
              </a:ext>
            </a:extLst>
          </p:cNvPr>
          <p:cNvSpPr>
            <a:spLocks noGrp="1"/>
          </p:cNvSpPr>
          <p:nvPr>
            <p:ph type="dt" sz="half" idx="10"/>
          </p:nvPr>
        </p:nvSpPr>
        <p:spPr/>
        <p:txBody>
          <a:bodyPr/>
          <a:lstStyle/>
          <a:p>
            <a:fld id="{B3856F72-CE0B-4446-BD97-CBB4254A2D1D}" type="datetimeFigureOut">
              <a:rPr lang="en-US" smtClean="0"/>
              <a:t>4/20/2024</a:t>
            </a:fld>
            <a:endParaRPr lang="en-US"/>
          </a:p>
        </p:txBody>
      </p:sp>
      <p:sp>
        <p:nvSpPr>
          <p:cNvPr id="5" name="Footer Placeholder 4">
            <a:extLst>
              <a:ext uri="{FF2B5EF4-FFF2-40B4-BE49-F238E27FC236}">
                <a16:creationId xmlns:a16="http://schemas.microsoft.com/office/drawing/2014/main" id="{EF9DC444-DA0A-4DB3-DA88-95ECC18D6F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89A2B3-545E-6B45-72A0-FA09C4F29AE8}"/>
              </a:ext>
            </a:extLst>
          </p:cNvPr>
          <p:cNvSpPr>
            <a:spLocks noGrp="1"/>
          </p:cNvSpPr>
          <p:nvPr>
            <p:ph type="sldNum" sz="quarter" idx="12"/>
          </p:nvPr>
        </p:nvSpPr>
        <p:spPr/>
        <p:txBody>
          <a:bodyPr/>
          <a:lstStyle/>
          <a:p>
            <a:fld id="{16A0B0D9-0C2B-45C4-B0AE-5038A045C613}" type="slidenum">
              <a:rPr lang="en-US" smtClean="0"/>
              <a:t>‹#›</a:t>
            </a:fld>
            <a:endParaRPr lang="en-US"/>
          </a:p>
        </p:txBody>
      </p:sp>
    </p:spTree>
    <p:extLst>
      <p:ext uri="{BB962C8B-B14F-4D97-AF65-F5344CB8AC3E}">
        <p14:creationId xmlns:p14="http://schemas.microsoft.com/office/powerpoint/2010/main" val="3574206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6C7A6-C4C9-F80B-E4F5-5E61491A04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AA9D1F-3AC2-1159-5CBD-EFCE870070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53EFB7-CB34-99A3-2C9C-C1981782D02F}"/>
              </a:ext>
            </a:extLst>
          </p:cNvPr>
          <p:cNvSpPr>
            <a:spLocks noGrp="1"/>
          </p:cNvSpPr>
          <p:nvPr>
            <p:ph type="dt" sz="half" idx="10"/>
          </p:nvPr>
        </p:nvSpPr>
        <p:spPr/>
        <p:txBody>
          <a:bodyPr/>
          <a:lstStyle/>
          <a:p>
            <a:fld id="{B3856F72-CE0B-4446-BD97-CBB4254A2D1D}" type="datetimeFigureOut">
              <a:rPr lang="en-US" smtClean="0"/>
              <a:t>4/20/2024</a:t>
            </a:fld>
            <a:endParaRPr lang="en-US"/>
          </a:p>
        </p:txBody>
      </p:sp>
      <p:sp>
        <p:nvSpPr>
          <p:cNvPr id="5" name="Footer Placeholder 4">
            <a:extLst>
              <a:ext uri="{FF2B5EF4-FFF2-40B4-BE49-F238E27FC236}">
                <a16:creationId xmlns:a16="http://schemas.microsoft.com/office/drawing/2014/main" id="{3C574A0C-4B1F-B5A9-E92A-0258BF516D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7FC6E-621B-E31D-8656-38291BE6499A}"/>
              </a:ext>
            </a:extLst>
          </p:cNvPr>
          <p:cNvSpPr>
            <a:spLocks noGrp="1"/>
          </p:cNvSpPr>
          <p:nvPr>
            <p:ph type="sldNum" sz="quarter" idx="12"/>
          </p:nvPr>
        </p:nvSpPr>
        <p:spPr/>
        <p:txBody>
          <a:bodyPr/>
          <a:lstStyle/>
          <a:p>
            <a:fld id="{16A0B0D9-0C2B-45C4-B0AE-5038A045C613}" type="slidenum">
              <a:rPr lang="en-US" smtClean="0"/>
              <a:t>‹#›</a:t>
            </a:fld>
            <a:endParaRPr lang="en-US"/>
          </a:p>
        </p:txBody>
      </p:sp>
    </p:spTree>
    <p:extLst>
      <p:ext uri="{BB962C8B-B14F-4D97-AF65-F5344CB8AC3E}">
        <p14:creationId xmlns:p14="http://schemas.microsoft.com/office/powerpoint/2010/main" val="3400039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ACAC54-BDD1-3CA0-C6EE-5A18210CB0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D21245-FA71-C44B-E2A3-C560080F6C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985E0C-C171-EF41-A419-BA43B432E2EE}"/>
              </a:ext>
            </a:extLst>
          </p:cNvPr>
          <p:cNvSpPr>
            <a:spLocks noGrp="1"/>
          </p:cNvSpPr>
          <p:nvPr>
            <p:ph type="dt" sz="half" idx="10"/>
          </p:nvPr>
        </p:nvSpPr>
        <p:spPr/>
        <p:txBody>
          <a:bodyPr/>
          <a:lstStyle/>
          <a:p>
            <a:fld id="{B3856F72-CE0B-4446-BD97-CBB4254A2D1D}" type="datetimeFigureOut">
              <a:rPr lang="en-US" smtClean="0"/>
              <a:t>4/20/2024</a:t>
            </a:fld>
            <a:endParaRPr lang="en-US"/>
          </a:p>
        </p:txBody>
      </p:sp>
      <p:sp>
        <p:nvSpPr>
          <p:cNvPr id="5" name="Footer Placeholder 4">
            <a:extLst>
              <a:ext uri="{FF2B5EF4-FFF2-40B4-BE49-F238E27FC236}">
                <a16:creationId xmlns:a16="http://schemas.microsoft.com/office/drawing/2014/main" id="{49316A96-A6E4-4C21-4801-0B3E18570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B9DF4-7CE9-99F0-C8D0-4EE4A3590FAE}"/>
              </a:ext>
            </a:extLst>
          </p:cNvPr>
          <p:cNvSpPr>
            <a:spLocks noGrp="1"/>
          </p:cNvSpPr>
          <p:nvPr>
            <p:ph type="sldNum" sz="quarter" idx="12"/>
          </p:nvPr>
        </p:nvSpPr>
        <p:spPr/>
        <p:txBody>
          <a:bodyPr/>
          <a:lstStyle/>
          <a:p>
            <a:fld id="{16A0B0D9-0C2B-45C4-B0AE-5038A045C613}" type="slidenum">
              <a:rPr lang="en-US" smtClean="0"/>
              <a:t>‹#›</a:t>
            </a:fld>
            <a:endParaRPr lang="en-US"/>
          </a:p>
        </p:txBody>
      </p:sp>
    </p:spTree>
    <p:extLst>
      <p:ext uri="{BB962C8B-B14F-4D97-AF65-F5344CB8AC3E}">
        <p14:creationId xmlns:p14="http://schemas.microsoft.com/office/powerpoint/2010/main" val="1104455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7B482-6BB8-C4D8-CF36-19F1806C05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330ECE-4E0A-A22E-1685-40D022E001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A069EC-F38E-078E-1A2D-351DDF20F9FD}"/>
              </a:ext>
            </a:extLst>
          </p:cNvPr>
          <p:cNvSpPr>
            <a:spLocks noGrp="1"/>
          </p:cNvSpPr>
          <p:nvPr>
            <p:ph type="dt" sz="half" idx="10"/>
          </p:nvPr>
        </p:nvSpPr>
        <p:spPr/>
        <p:txBody>
          <a:bodyPr/>
          <a:lstStyle/>
          <a:p>
            <a:fld id="{B3856F72-CE0B-4446-BD97-CBB4254A2D1D}" type="datetimeFigureOut">
              <a:rPr lang="en-US" smtClean="0"/>
              <a:t>4/20/2024</a:t>
            </a:fld>
            <a:endParaRPr lang="en-US"/>
          </a:p>
        </p:txBody>
      </p:sp>
      <p:sp>
        <p:nvSpPr>
          <p:cNvPr id="5" name="Footer Placeholder 4">
            <a:extLst>
              <a:ext uri="{FF2B5EF4-FFF2-40B4-BE49-F238E27FC236}">
                <a16:creationId xmlns:a16="http://schemas.microsoft.com/office/drawing/2014/main" id="{89DECAAF-AFFF-0F57-633B-3A2C08EBB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802B36-E762-3687-5D91-1B9222435270}"/>
              </a:ext>
            </a:extLst>
          </p:cNvPr>
          <p:cNvSpPr>
            <a:spLocks noGrp="1"/>
          </p:cNvSpPr>
          <p:nvPr>
            <p:ph type="sldNum" sz="quarter" idx="12"/>
          </p:nvPr>
        </p:nvSpPr>
        <p:spPr/>
        <p:txBody>
          <a:bodyPr/>
          <a:lstStyle/>
          <a:p>
            <a:fld id="{16A0B0D9-0C2B-45C4-B0AE-5038A045C613}" type="slidenum">
              <a:rPr lang="en-US" smtClean="0"/>
              <a:t>‹#›</a:t>
            </a:fld>
            <a:endParaRPr lang="en-US"/>
          </a:p>
        </p:txBody>
      </p:sp>
    </p:spTree>
    <p:extLst>
      <p:ext uri="{BB962C8B-B14F-4D97-AF65-F5344CB8AC3E}">
        <p14:creationId xmlns:p14="http://schemas.microsoft.com/office/powerpoint/2010/main" val="1199697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71221-18FA-5CE1-8453-23325DAA03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668803-015B-66E2-1C5B-2F5611EC4DA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B98D76-307C-1627-F6BD-A8089643388A}"/>
              </a:ext>
            </a:extLst>
          </p:cNvPr>
          <p:cNvSpPr>
            <a:spLocks noGrp="1"/>
          </p:cNvSpPr>
          <p:nvPr>
            <p:ph type="dt" sz="half" idx="10"/>
          </p:nvPr>
        </p:nvSpPr>
        <p:spPr/>
        <p:txBody>
          <a:bodyPr/>
          <a:lstStyle/>
          <a:p>
            <a:fld id="{B3856F72-CE0B-4446-BD97-CBB4254A2D1D}" type="datetimeFigureOut">
              <a:rPr lang="en-US" smtClean="0"/>
              <a:t>4/20/2024</a:t>
            </a:fld>
            <a:endParaRPr lang="en-US"/>
          </a:p>
        </p:txBody>
      </p:sp>
      <p:sp>
        <p:nvSpPr>
          <p:cNvPr id="5" name="Footer Placeholder 4">
            <a:extLst>
              <a:ext uri="{FF2B5EF4-FFF2-40B4-BE49-F238E27FC236}">
                <a16:creationId xmlns:a16="http://schemas.microsoft.com/office/drawing/2014/main" id="{1C888EDB-D7D2-BC91-E137-F7EA1B2EA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A0E801-196F-D443-3B2E-8EAD86EDD32B}"/>
              </a:ext>
            </a:extLst>
          </p:cNvPr>
          <p:cNvSpPr>
            <a:spLocks noGrp="1"/>
          </p:cNvSpPr>
          <p:nvPr>
            <p:ph type="sldNum" sz="quarter" idx="12"/>
          </p:nvPr>
        </p:nvSpPr>
        <p:spPr/>
        <p:txBody>
          <a:bodyPr/>
          <a:lstStyle/>
          <a:p>
            <a:fld id="{16A0B0D9-0C2B-45C4-B0AE-5038A045C613}" type="slidenum">
              <a:rPr lang="en-US" smtClean="0"/>
              <a:t>‹#›</a:t>
            </a:fld>
            <a:endParaRPr lang="en-US"/>
          </a:p>
        </p:txBody>
      </p:sp>
    </p:spTree>
    <p:extLst>
      <p:ext uri="{BB962C8B-B14F-4D97-AF65-F5344CB8AC3E}">
        <p14:creationId xmlns:p14="http://schemas.microsoft.com/office/powerpoint/2010/main" val="3601364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5E37-69EF-F18B-5A32-11D23C50B5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FDEE89-E6A9-5A13-E00F-6A403BC372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356280-2CA7-1374-8D90-F20F7BD6DF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ED125D-8C3A-25EE-C36D-CDFB88D49059}"/>
              </a:ext>
            </a:extLst>
          </p:cNvPr>
          <p:cNvSpPr>
            <a:spLocks noGrp="1"/>
          </p:cNvSpPr>
          <p:nvPr>
            <p:ph type="dt" sz="half" idx="10"/>
          </p:nvPr>
        </p:nvSpPr>
        <p:spPr/>
        <p:txBody>
          <a:bodyPr/>
          <a:lstStyle/>
          <a:p>
            <a:fld id="{B3856F72-CE0B-4446-BD97-CBB4254A2D1D}" type="datetimeFigureOut">
              <a:rPr lang="en-US" smtClean="0"/>
              <a:t>4/20/2024</a:t>
            </a:fld>
            <a:endParaRPr lang="en-US"/>
          </a:p>
        </p:txBody>
      </p:sp>
      <p:sp>
        <p:nvSpPr>
          <p:cNvPr id="6" name="Footer Placeholder 5">
            <a:extLst>
              <a:ext uri="{FF2B5EF4-FFF2-40B4-BE49-F238E27FC236}">
                <a16:creationId xmlns:a16="http://schemas.microsoft.com/office/drawing/2014/main" id="{5B1BD866-4A55-A955-382A-1223BEAA34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BB8ADB-EAA5-A108-F615-A89C3F2E21BF}"/>
              </a:ext>
            </a:extLst>
          </p:cNvPr>
          <p:cNvSpPr>
            <a:spLocks noGrp="1"/>
          </p:cNvSpPr>
          <p:nvPr>
            <p:ph type="sldNum" sz="quarter" idx="12"/>
          </p:nvPr>
        </p:nvSpPr>
        <p:spPr/>
        <p:txBody>
          <a:bodyPr/>
          <a:lstStyle/>
          <a:p>
            <a:fld id="{16A0B0D9-0C2B-45C4-B0AE-5038A045C613}" type="slidenum">
              <a:rPr lang="en-US" smtClean="0"/>
              <a:t>‹#›</a:t>
            </a:fld>
            <a:endParaRPr lang="en-US"/>
          </a:p>
        </p:txBody>
      </p:sp>
    </p:spTree>
    <p:extLst>
      <p:ext uri="{BB962C8B-B14F-4D97-AF65-F5344CB8AC3E}">
        <p14:creationId xmlns:p14="http://schemas.microsoft.com/office/powerpoint/2010/main" val="2869007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03C5-29AB-E4BC-37A2-ECC2211B57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9B2DFB-CE98-1476-3611-64734C5D2D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92FC91-B846-06A5-4398-21049C9DDD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D4C941-0FBC-62A1-4156-4DCDAB956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7AE71C-A005-4454-9714-0646AD77AB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77E60D-D7CC-26BC-40C4-F5C9F8E30CE6}"/>
              </a:ext>
            </a:extLst>
          </p:cNvPr>
          <p:cNvSpPr>
            <a:spLocks noGrp="1"/>
          </p:cNvSpPr>
          <p:nvPr>
            <p:ph type="dt" sz="half" idx="10"/>
          </p:nvPr>
        </p:nvSpPr>
        <p:spPr/>
        <p:txBody>
          <a:bodyPr/>
          <a:lstStyle/>
          <a:p>
            <a:fld id="{B3856F72-CE0B-4446-BD97-CBB4254A2D1D}" type="datetimeFigureOut">
              <a:rPr lang="en-US" smtClean="0"/>
              <a:t>4/20/2024</a:t>
            </a:fld>
            <a:endParaRPr lang="en-US"/>
          </a:p>
        </p:txBody>
      </p:sp>
      <p:sp>
        <p:nvSpPr>
          <p:cNvPr id="8" name="Footer Placeholder 7">
            <a:extLst>
              <a:ext uri="{FF2B5EF4-FFF2-40B4-BE49-F238E27FC236}">
                <a16:creationId xmlns:a16="http://schemas.microsoft.com/office/drawing/2014/main" id="{532231B9-CAA1-1C89-EFA2-8907E623C4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427765-293A-4551-233F-FB9E31438823}"/>
              </a:ext>
            </a:extLst>
          </p:cNvPr>
          <p:cNvSpPr>
            <a:spLocks noGrp="1"/>
          </p:cNvSpPr>
          <p:nvPr>
            <p:ph type="sldNum" sz="quarter" idx="12"/>
          </p:nvPr>
        </p:nvSpPr>
        <p:spPr/>
        <p:txBody>
          <a:bodyPr/>
          <a:lstStyle/>
          <a:p>
            <a:fld id="{16A0B0D9-0C2B-45C4-B0AE-5038A045C613}" type="slidenum">
              <a:rPr lang="en-US" smtClean="0"/>
              <a:t>‹#›</a:t>
            </a:fld>
            <a:endParaRPr lang="en-US"/>
          </a:p>
        </p:txBody>
      </p:sp>
    </p:spTree>
    <p:extLst>
      <p:ext uri="{BB962C8B-B14F-4D97-AF65-F5344CB8AC3E}">
        <p14:creationId xmlns:p14="http://schemas.microsoft.com/office/powerpoint/2010/main" val="864954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B71A-868C-6818-D785-7DF06F43E3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B2C70B-15C5-8C99-2C81-218A887933B4}"/>
              </a:ext>
            </a:extLst>
          </p:cNvPr>
          <p:cNvSpPr>
            <a:spLocks noGrp="1"/>
          </p:cNvSpPr>
          <p:nvPr>
            <p:ph type="dt" sz="half" idx="10"/>
          </p:nvPr>
        </p:nvSpPr>
        <p:spPr/>
        <p:txBody>
          <a:bodyPr/>
          <a:lstStyle/>
          <a:p>
            <a:fld id="{B3856F72-CE0B-4446-BD97-CBB4254A2D1D}" type="datetimeFigureOut">
              <a:rPr lang="en-US" smtClean="0"/>
              <a:t>4/20/2024</a:t>
            </a:fld>
            <a:endParaRPr lang="en-US"/>
          </a:p>
        </p:txBody>
      </p:sp>
      <p:sp>
        <p:nvSpPr>
          <p:cNvPr id="4" name="Footer Placeholder 3">
            <a:extLst>
              <a:ext uri="{FF2B5EF4-FFF2-40B4-BE49-F238E27FC236}">
                <a16:creationId xmlns:a16="http://schemas.microsoft.com/office/drawing/2014/main" id="{87D033C5-FB8C-BD63-E70D-A882598310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DD875C-690D-3F9B-CF08-EC5D06AE8846}"/>
              </a:ext>
            </a:extLst>
          </p:cNvPr>
          <p:cNvSpPr>
            <a:spLocks noGrp="1"/>
          </p:cNvSpPr>
          <p:nvPr>
            <p:ph type="sldNum" sz="quarter" idx="12"/>
          </p:nvPr>
        </p:nvSpPr>
        <p:spPr/>
        <p:txBody>
          <a:bodyPr/>
          <a:lstStyle/>
          <a:p>
            <a:fld id="{16A0B0D9-0C2B-45C4-B0AE-5038A045C613}" type="slidenum">
              <a:rPr lang="en-US" smtClean="0"/>
              <a:t>‹#›</a:t>
            </a:fld>
            <a:endParaRPr lang="en-US"/>
          </a:p>
        </p:txBody>
      </p:sp>
    </p:spTree>
    <p:extLst>
      <p:ext uri="{BB962C8B-B14F-4D97-AF65-F5344CB8AC3E}">
        <p14:creationId xmlns:p14="http://schemas.microsoft.com/office/powerpoint/2010/main" val="831878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B48B5B-AC56-93A5-A455-6674268B8F0F}"/>
              </a:ext>
            </a:extLst>
          </p:cNvPr>
          <p:cNvSpPr>
            <a:spLocks noGrp="1"/>
          </p:cNvSpPr>
          <p:nvPr>
            <p:ph type="dt" sz="half" idx="10"/>
          </p:nvPr>
        </p:nvSpPr>
        <p:spPr/>
        <p:txBody>
          <a:bodyPr/>
          <a:lstStyle/>
          <a:p>
            <a:fld id="{B3856F72-CE0B-4446-BD97-CBB4254A2D1D}" type="datetimeFigureOut">
              <a:rPr lang="en-US" smtClean="0"/>
              <a:t>4/20/2024</a:t>
            </a:fld>
            <a:endParaRPr lang="en-US"/>
          </a:p>
        </p:txBody>
      </p:sp>
      <p:sp>
        <p:nvSpPr>
          <p:cNvPr id="3" name="Footer Placeholder 2">
            <a:extLst>
              <a:ext uri="{FF2B5EF4-FFF2-40B4-BE49-F238E27FC236}">
                <a16:creationId xmlns:a16="http://schemas.microsoft.com/office/drawing/2014/main" id="{D970A01A-1BF9-815E-382F-163BC1B2E3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9912BD-946A-20DA-ECC3-2BE02E8890F3}"/>
              </a:ext>
            </a:extLst>
          </p:cNvPr>
          <p:cNvSpPr>
            <a:spLocks noGrp="1"/>
          </p:cNvSpPr>
          <p:nvPr>
            <p:ph type="sldNum" sz="quarter" idx="12"/>
          </p:nvPr>
        </p:nvSpPr>
        <p:spPr/>
        <p:txBody>
          <a:bodyPr/>
          <a:lstStyle/>
          <a:p>
            <a:fld id="{16A0B0D9-0C2B-45C4-B0AE-5038A045C613}" type="slidenum">
              <a:rPr lang="en-US" smtClean="0"/>
              <a:t>‹#›</a:t>
            </a:fld>
            <a:endParaRPr lang="en-US"/>
          </a:p>
        </p:txBody>
      </p:sp>
    </p:spTree>
    <p:extLst>
      <p:ext uri="{BB962C8B-B14F-4D97-AF65-F5344CB8AC3E}">
        <p14:creationId xmlns:p14="http://schemas.microsoft.com/office/powerpoint/2010/main" val="131338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6823-4952-8506-6E3D-7A0F7F940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E024B4-0134-CF4D-84EB-C00884A720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35464C-C191-5E32-0901-72825EE07B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114F1-EB39-D3A3-851C-FF6BAF0761C4}"/>
              </a:ext>
            </a:extLst>
          </p:cNvPr>
          <p:cNvSpPr>
            <a:spLocks noGrp="1"/>
          </p:cNvSpPr>
          <p:nvPr>
            <p:ph type="dt" sz="half" idx="10"/>
          </p:nvPr>
        </p:nvSpPr>
        <p:spPr/>
        <p:txBody>
          <a:bodyPr/>
          <a:lstStyle/>
          <a:p>
            <a:fld id="{B3856F72-CE0B-4446-BD97-CBB4254A2D1D}" type="datetimeFigureOut">
              <a:rPr lang="en-US" smtClean="0"/>
              <a:t>4/20/2024</a:t>
            </a:fld>
            <a:endParaRPr lang="en-US"/>
          </a:p>
        </p:txBody>
      </p:sp>
      <p:sp>
        <p:nvSpPr>
          <p:cNvPr id="6" name="Footer Placeholder 5">
            <a:extLst>
              <a:ext uri="{FF2B5EF4-FFF2-40B4-BE49-F238E27FC236}">
                <a16:creationId xmlns:a16="http://schemas.microsoft.com/office/drawing/2014/main" id="{99ABA912-13CD-62CA-8C10-19C270F4D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F8E84C-14D0-87AD-3CA9-4F07E23FAAE5}"/>
              </a:ext>
            </a:extLst>
          </p:cNvPr>
          <p:cNvSpPr>
            <a:spLocks noGrp="1"/>
          </p:cNvSpPr>
          <p:nvPr>
            <p:ph type="sldNum" sz="quarter" idx="12"/>
          </p:nvPr>
        </p:nvSpPr>
        <p:spPr/>
        <p:txBody>
          <a:bodyPr/>
          <a:lstStyle/>
          <a:p>
            <a:fld id="{16A0B0D9-0C2B-45C4-B0AE-5038A045C613}" type="slidenum">
              <a:rPr lang="en-US" smtClean="0"/>
              <a:t>‹#›</a:t>
            </a:fld>
            <a:endParaRPr lang="en-US"/>
          </a:p>
        </p:txBody>
      </p:sp>
    </p:spTree>
    <p:extLst>
      <p:ext uri="{BB962C8B-B14F-4D97-AF65-F5344CB8AC3E}">
        <p14:creationId xmlns:p14="http://schemas.microsoft.com/office/powerpoint/2010/main" val="1874433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48343-792A-1F2D-6E01-A031C8FF4B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8B8DCF-A381-F0FD-63DB-689A7F8190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88D367-E74B-ED56-D523-961237117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4220D8-5D4F-0A7A-084A-499B96C8963A}"/>
              </a:ext>
            </a:extLst>
          </p:cNvPr>
          <p:cNvSpPr>
            <a:spLocks noGrp="1"/>
          </p:cNvSpPr>
          <p:nvPr>
            <p:ph type="dt" sz="half" idx="10"/>
          </p:nvPr>
        </p:nvSpPr>
        <p:spPr/>
        <p:txBody>
          <a:bodyPr/>
          <a:lstStyle/>
          <a:p>
            <a:fld id="{B3856F72-CE0B-4446-BD97-CBB4254A2D1D}" type="datetimeFigureOut">
              <a:rPr lang="en-US" smtClean="0"/>
              <a:t>4/20/2024</a:t>
            </a:fld>
            <a:endParaRPr lang="en-US"/>
          </a:p>
        </p:txBody>
      </p:sp>
      <p:sp>
        <p:nvSpPr>
          <p:cNvPr id="6" name="Footer Placeholder 5">
            <a:extLst>
              <a:ext uri="{FF2B5EF4-FFF2-40B4-BE49-F238E27FC236}">
                <a16:creationId xmlns:a16="http://schemas.microsoft.com/office/drawing/2014/main" id="{DA273976-C160-699B-6F5E-2557B3C8E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63F5F4-9375-936D-CBB3-FCF748B14A5A}"/>
              </a:ext>
            </a:extLst>
          </p:cNvPr>
          <p:cNvSpPr>
            <a:spLocks noGrp="1"/>
          </p:cNvSpPr>
          <p:nvPr>
            <p:ph type="sldNum" sz="quarter" idx="12"/>
          </p:nvPr>
        </p:nvSpPr>
        <p:spPr/>
        <p:txBody>
          <a:bodyPr/>
          <a:lstStyle/>
          <a:p>
            <a:fld id="{16A0B0D9-0C2B-45C4-B0AE-5038A045C613}" type="slidenum">
              <a:rPr lang="en-US" smtClean="0"/>
              <a:t>‹#›</a:t>
            </a:fld>
            <a:endParaRPr lang="en-US"/>
          </a:p>
        </p:txBody>
      </p:sp>
    </p:spTree>
    <p:extLst>
      <p:ext uri="{BB962C8B-B14F-4D97-AF65-F5344CB8AC3E}">
        <p14:creationId xmlns:p14="http://schemas.microsoft.com/office/powerpoint/2010/main" val="1362341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C4DE01-031F-B299-DC72-7661CB8E03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93A8A9-462C-7570-784F-C4DA56D561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723493-AB5F-EC5A-5D5D-18425FE009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3856F72-CE0B-4446-BD97-CBB4254A2D1D}" type="datetimeFigureOut">
              <a:rPr lang="en-US" smtClean="0"/>
              <a:t>4/20/2024</a:t>
            </a:fld>
            <a:endParaRPr lang="en-US"/>
          </a:p>
        </p:txBody>
      </p:sp>
      <p:sp>
        <p:nvSpPr>
          <p:cNvPr id="5" name="Footer Placeholder 4">
            <a:extLst>
              <a:ext uri="{FF2B5EF4-FFF2-40B4-BE49-F238E27FC236}">
                <a16:creationId xmlns:a16="http://schemas.microsoft.com/office/drawing/2014/main" id="{CA0B1AF0-3290-F23D-B71F-4DCB7A8121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7B9D003-8DD1-3073-3BD3-632BE92780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6A0B0D9-0C2B-45C4-B0AE-5038A045C613}" type="slidenum">
              <a:rPr lang="en-US" smtClean="0"/>
              <a:t>‹#›</a:t>
            </a:fld>
            <a:endParaRPr lang="en-US"/>
          </a:p>
        </p:txBody>
      </p:sp>
    </p:spTree>
    <p:extLst>
      <p:ext uri="{BB962C8B-B14F-4D97-AF65-F5344CB8AC3E}">
        <p14:creationId xmlns:p14="http://schemas.microsoft.com/office/powerpoint/2010/main" val="428817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shaking hands with another person&#10;&#10;Description automatically generated">
            <a:extLst>
              <a:ext uri="{FF2B5EF4-FFF2-40B4-BE49-F238E27FC236}">
                <a16:creationId xmlns:a16="http://schemas.microsoft.com/office/drawing/2014/main" id="{08B58D4A-E6B7-FFFC-D0AB-96893668C677}"/>
              </a:ext>
            </a:extLst>
          </p:cNvPr>
          <p:cNvPicPr>
            <a:picLocks noChangeAspect="1"/>
          </p:cNvPicPr>
          <p:nvPr/>
        </p:nvPicPr>
        <p:blipFill rotWithShape="1">
          <a:blip r:embed="rId2">
            <a:extLst>
              <a:ext uri="{28A0092B-C50C-407E-A947-70E740481C1C}">
                <a14:useLocalDpi xmlns:a14="http://schemas.microsoft.com/office/drawing/2010/main" val="0"/>
              </a:ext>
            </a:extLst>
          </a:blip>
          <a:srcRect l="9091" t="26545" r="-1" b="1532"/>
          <a:stretch/>
        </p:blipFill>
        <p:spPr>
          <a:xfrm>
            <a:off x="20" y="0"/>
            <a:ext cx="8668504" cy="6857999"/>
          </a:xfrm>
          <a:prstGeom prst="rect">
            <a:avLst/>
          </a:prstGeom>
        </p:spPr>
      </p:pic>
      <p:sp>
        <p:nvSpPr>
          <p:cNvPr id="11" name="Rectangle 10">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tx1"/>
              </a:gs>
              <a:gs pos="35000">
                <a:schemeClr val="tx1">
                  <a:alpha val="76000"/>
                </a:schemeClr>
              </a:gs>
              <a:gs pos="19000">
                <a:schemeClr val="tx1">
                  <a:alpha val="40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4CAB73-3615-2A73-4FA6-B739D1AA5250}"/>
              </a:ext>
            </a:extLst>
          </p:cNvPr>
          <p:cNvSpPr>
            <a:spLocks noGrp="1"/>
          </p:cNvSpPr>
          <p:nvPr>
            <p:ph type="ctrTitle"/>
          </p:nvPr>
        </p:nvSpPr>
        <p:spPr>
          <a:xfrm>
            <a:off x="8395868" y="1161287"/>
            <a:ext cx="3438144" cy="1186977"/>
          </a:xfrm>
        </p:spPr>
        <p:txBody>
          <a:bodyPr vert="horz" lIns="91440" tIns="45720" rIns="91440" bIns="45720" rtlCol="0" anchor="b">
            <a:normAutofit/>
          </a:bodyPr>
          <a:lstStyle/>
          <a:p>
            <a:pPr algn="l"/>
            <a:r>
              <a:rPr lang="en-US" sz="2400" b="1" dirty="0">
                <a:solidFill>
                  <a:schemeClr val="bg1"/>
                </a:solidFill>
              </a:rPr>
              <a:t>CAR RENTAL MANAGEMENET SYSTEM</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175242C7-849F-5EA5-5338-4A8EEBA3108E}"/>
              </a:ext>
            </a:extLst>
          </p:cNvPr>
          <p:cNvSpPr>
            <a:spLocks noGrp="1"/>
          </p:cNvSpPr>
          <p:nvPr>
            <p:ph type="subTitle" idx="1"/>
          </p:nvPr>
        </p:nvSpPr>
        <p:spPr>
          <a:xfrm>
            <a:off x="8395868" y="2718054"/>
            <a:ext cx="3438906" cy="3207258"/>
          </a:xfrm>
        </p:spPr>
        <p:txBody>
          <a:bodyPr vert="horz" lIns="91440" tIns="45720" rIns="91440" bIns="45720" rtlCol="0" anchor="t">
            <a:normAutofit/>
          </a:bodyPr>
          <a:lstStyle/>
          <a:p>
            <a:pPr indent="-228600" algn="l">
              <a:buFont typeface="Arial" panose="020B0604020202020204" pitchFamily="34" charset="0"/>
              <a:buChar char="•"/>
            </a:pPr>
            <a:r>
              <a:rPr lang="en-US" sz="1700" b="1" dirty="0">
                <a:solidFill>
                  <a:schemeClr val="bg1"/>
                </a:solidFill>
              </a:rPr>
              <a:t>Project by:</a:t>
            </a:r>
            <a:r>
              <a:rPr lang="en-US" sz="1700" b="1" dirty="0">
                <a:solidFill>
                  <a:schemeClr val="bg1"/>
                </a:solidFill>
                <a:sym typeface="Wingdings" panose="05000000000000000000" pitchFamily="2" charset="2"/>
              </a:rPr>
              <a:t>(Group 12)</a:t>
            </a:r>
            <a:endParaRPr lang="en-US" sz="1700" b="1" dirty="0">
              <a:solidFill>
                <a:schemeClr val="bg1"/>
              </a:solidFill>
            </a:endParaRPr>
          </a:p>
          <a:p>
            <a:pPr indent="-228600" algn="l">
              <a:buFont typeface="Arial" panose="020B0604020202020204" pitchFamily="34" charset="0"/>
              <a:buChar char="•"/>
            </a:pPr>
            <a:r>
              <a:rPr lang="en-US" sz="1700" b="1" dirty="0">
                <a:solidFill>
                  <a:schemeClr val="bg1"/>
                </a:solidFill>
              </a:rPr>
              <a:t>Karthik Reddy </a:t>
            </a:r>
            <a:r>
              <a:rPr lang="en-US" sz="1700" b="1" dirty="0" err="1">
                <a:solidFill>
                  <a:schemeClr val="bg1"/>
                </a:solidFill>
              </a:rPr>
              <a:t>Suram</a:t>
            </a:r>
            <a:r>
              <a:rPr lang="en-US" sz="1700" b="1" dirty="0">
                <a:solidFill>
                  <a:schemeClr val="bg1"/>
                </a:solidFill>
              </a:rPr>
              <a:t>(78)</a:t>
            </a:r>
          </a:p>
          <a:p>
            <a:pPr indent="-228600" algn="l">
              <a:buFont typeface="Arial" panose="020B0604020202020204" pitchFamily="34" charset="0"/>
              <a:buChar char="•"/>
            </a:pPr>
            <a:r>
              <a:rPr lang="en-US" sz="1700" b="1" dirty="0">
                <a:solidFill>
                  <a:schemeClr val="bg1"/>
                </a:solidFill>
              </a:rPr>
              <a:t>Vishnu Vardhan </a:t>
            </a:r>
            <a:r>
              <a:rPr lang="en-US" sz="1700" b="1" dirty="0" err="1">
                <a:solidFill>
                  <a:schemeClr val="bg1"/>
                </a:solidFill>
              </a:rPr>
              <a:t>Nagunnuri</a:t>
            </a:r>
            <a:r>
              <a:rPr lang="en-US" sz="1700" b="1" dirty="0">
                <a:solidFill>
                  <a:schemeClr val="bg1"/>
                </a:solidFill>
              </a:rPr>
              <a:t>(53)</a:t>
            </a:r>
          </a:p>
          <a:p>
            <a:pPr indent="-228600" algn="l">
              <a:buFont typeface="Arial" panose="020B0604020202020204" pitchFamily="34" charset="0"/>
              <a:buChar char="•"/>
            </a:pPr>
            <a:endParaRPr lang="en-US" sz="1700" dirty="0">
              <a:solidFill>
                <a:schemeClr val="bg1"/>
              </a:solidFill>
            </a:endParaRPr>
          </a:p>
        </p:txBody>
      </p:sp>
    </p:spTree>
    <p:extLst>
      <p:ext uri="{BB962C8B-B14F-4D97-AF65-F5344CB8AC3E}">
        <p14:creationId xmlns:p14="http://schemas.microsoft.com/office/powerpoint/2010/main" val="2851913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CB3150-7138-646E-D86A-0C0B51F16F9E}"/>
              </a:ext>
            </a:extLst>
          </p:cNvPr>
          <p:cNvSpPr>
            <a:spLocks noGrp="1"/>
          </p:cNvSpPr>
          <p:nvPr>
            <p:ph type="title"/>
          </p:nvPr>
        </p:nvSpPr>
        <p:spPr>
          <a:xfrm>
            <a:off x="761800" y="762001"/>
            <a:ext cx="5334197" cy="1708242"/>
          </a:xfrm>
        </p:spPr>
        <p:txBody>
          <a:bodyPr anchor="ctr">
            <a:normAutofit/>
          </a:bodyPr>
          <a:lstStyle/>
          <a:p>
            <a:r>
              <a:rPr lang="en-US" sz="4000" b="1"/>
              <a:t>Introduction</a:t>
            </a:r>
          </a:p>
        </p:txBody>
      </p:sp>
      <p:sp>
        <p:nvSpPr>
          <p:cNvPr id="3" name="Content Placeholder 2">
            <a:extLst>
              <a:ext uri="{FF2B5EF4-FFF2-40B4-BE49-F238E27FC236}">
                <a16:creationId xmlns:a16="http://schemas.microsoft.com/office/drawing/2014/main" id="{6A1F45DF-B276-B1CC-9FC7-DD2065E6969C}"/>
              </a:ext>
            </a:extLst>
          </p:cNvPr>
          <p:cNvSpPr>
            <a:spLocks noGrp="1"/>
          </p:cNvSpPr>
          <p:nvPr>
            <p:ph idx="1"/>
          </p:nvPr>
        </p:nvSpPr>
        <p:spPr>
          <a:xfrm>
            <a:off x="761800" y="2470244"/>
            <a:ext cx="5334197" cy="3769835"/>
          </a:xfrm>
        </p:spPr>
        <p:txBody>
          <a:bodyPr anchor="ctr">
            <a:normAutofit/>
          </a:bodyPr>
          <a:lstStyle/>
          <a:p>
            <a:pPr marL="228600" marR="0" lvl="0" indent="-228600" defTabSz="914400" rtl="0" eaLnBrk="1" fontAlgn="auto" latinLnBrk="0" hangingPunct="1">
              <a:spcBef>
                <a:spcPts val="1000"/>
              </a:spcBef>
              <a:spcAft>
                <a:spcPts val="0"/>
              </a:spcAft>
              <a:buClrTx/>
              <a:buSzTx/>
              <a:buFont typeface="System Font Regular"/>
              <a:buChar char="–"/>
              <a:tabLst/>
              <a:defRPr/>
            </a:pPr>
            <a:r>
              <a:rPr kumimoji="0" lang="en-US" sz="1700" b="0" i="0" u="none" strike="noStrike" kern="1200" cap="none" spc="0" normalizeH="0" baseline="0" noProof="0" dirty="0">
                <a:ln>
                  <a:noFill/>
                </a:ln>
                <a:effectLst/>
                <a:highlight>
                  <a:srgbClr val="FFFFFF"/>
                </a:highlight>
                <a:uLnTx/>
                <a:uFillTx/>
                <a:latin typeface="Söhne"/>
                <a:ea typeface="+mn-ea"/>
                <a:cs typeface="+mn-cs"/>
              </a:rPr>
              <a:t>In today's fast-paced world, the demand for transportation services is ever-growing. Car rental businesses play a crucial role in providing convenient and flexible transportation solutions to individuals and organizations alike. However, managing a fleet of vehicles efficiently while ensuring excellent customer service can be a daunting task.</a:t>
            </a:r>
          </a:p>
          <a:p>
            <a:pPr marL="228600" marR="0" lvl="0" indent="-228600" defTabSz="914400" rtl="0" eaLnBrk="1" fontAlgn="auto" latinLnBrk="0" hangingPunct="1">
              <a:spcBef>
                <a:spcPts val="1000"/>
              </a:spcBef>
              <a:spcAft>
                <a:spcPts val="0"/>
              </a:spcAft>
              <a:buClrTx/>
              <a:buSzTx/>
              <a:buFont typeface="System Font Regular"/>
              <a:buChar char="–"/>
              <a:tabLst/>
              <a:defRPr/>
            </a:pPr>
            <a:r>
              <a:rPr kumimoji="0" lang="en-US" sz="1700" b="0" i="0" u="none" strike="noStrike" kern="1200" cap="none" spc="0" normalizeH="0" baseline="0" noProof="0" dirty="0">
                <a:ln>
                  <a:noFill/>
                </a:ln>
                <a:effectLst/>
                <a:highlight>
                  <a:srgbClr val="FFFFFF"/>
                </a:highlight>
                <a:uLnTx/>
                <a:uFillTx/>
                <a:latin typeface="Söhne"/>
                <a:ea typeface="+mn-ea"/>
                <a:cs typeface="+mn-cs"/>
              </a:rPr>
              <a:t>The Car Rental Management System (CRMS) is a comprehensive software solution designed to streamline and automate various aspects of the car rental process. By leveraging the power of technology, CRMS aims to enhance operational efficiency, improve customer experience, and drive business growth for car rental companies</a:t>
            </a:r>
          </a:p>
          <a:p>
            <a:endParaRPr lang="en-US" sz="1700" dirty="0"/>
          </a:p>
        </p:txBody>
      </p:sp>
      <p:pic>
        <p:nvPicPr>
          <p:cNvPr id="5" name="Picture 4" descr="Large car car park from above">
            <a:extLst>
              <a:ext uri="{FF2B5EF4-FFF2-40B4-BE49-F238E27FC236}">
                <a16:creationId xmlns:a16="http://schemas.microsoft.com/office/drawing/2014/main" id="{0142874B-ECD0-78B9-62E6-66BE5BE6BD64}"/>
              </a:ext>
            </a:extLst>
          </p:cNvPr>
          <p:cNvPicPr>
            <a:picLocks noChangeAspect="1"/>
          </p:cNvPicPr>
          <p:nvPr/>
        </p:nvPicPr>
        <p:blipFill rotWithShape="1">
          <a:blip r:embed="rId2"/>
          <a:srcRect l="8107" r="4025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232203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62BD149-0BB8-43EC-029F-6B89F67B2420}"/>
              </a:ext>
            </a:extLst>
          </p:cNvPr>
          <p:cNvPicPr>
            <a:picLocks noChangeAspect="1"/>
          </p:cNvPicPr>
          <p:nvPr/>
        </p:nvPicPr>
        <p:blipFill rotWithShape="1">
          <a:blip r:embed="rId2"/>
          <a:srcRect l="25136" r="3764"/>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tx1"/>
              </a:gs>
              <a:gs pos="35000">
                <a:schemeClr val="tx1">
                  <a:alpha val="76000"/>
                </a:schemeClr>
              </a:gs>
              <a:gs pos="19000">
                <a:schemeClr val="tx1">
                  <a:alpha val="40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702BA3-D60B-F3AA-4D63-E0B264C2BB62}"/>
              </a:ext>
            </a:extLst>
          </p:cNvPr>
          <p:cNvSpPr>
            <a:spLocks noGrp="1"/>
          </p:cNvSpPr>
          <p:nvPr>
            <p:ph type="title"/>
          </p:nvPr>
        </p:nvSpPr>
        <p:spPr>
          <a:xfrm>
            <a:off x="8395868" y="1161288"/>
            <a:ext cx="3438144" cy="1124712"/>
          </a:xfrm>
        </p:spPr>
        <p:txBody>
          <a:bodyPr anchor="b">
            <a:normAutofit/>
          </a:bodyPr>
          <a:lstStyle/>
          <a:p>
            <a:r>
              <a:rPr lang="en-US" sz="2800">
                <a:solidFill>
                  <a:schemeClr val="bg1"/>
                </a:solidFill>
              </a:rPr>
              <a:t>Objective:</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E4E820C-65BD-E4F5-C326-4637F65A2491}"/>
              </a:ext>
            </a:extLst>
          </p:cNvPr>
          <p:cNvSpPr>
            <a:spLocks noGrp="1"/>
          </p:cNvSpPr>
          <p:nvPr>
            <p:ph idx="1"/>
          </p:nvPr>
        </p:nvSpPr>
        <p:spPr>
          <a:xfrm>
            <a:off x="8395868" y="2718054"/>
            <a:ext cx="3438906" cy="3207258"/>
          </a:xfrm>
        </p:spPr>
        <p:txBody>
          <a:bodyPr anchor="t">
            <a:normAutofit/>
          </a:bodyPr>
          <a:lstStyle/>
          <a:p>
            <a:r>
              <a:rPr lang="en-US" sz="14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The Car Rental Management System is a comprehensive solution tailored to customers seeking car rentals based on specific make and model preferences.</a:t>
            </a:r>
            <a:r>
              <a:rPr lang="en-US" sz="1400" kern="100">
                <a:solidFill>
                  <a:schemeClr val="bg1"/>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4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Our system provides flexibility for customers to select different locations, catering to their diverse needs and travel plans. In cases where a rental car is returned beyond the scheduled return date and time, our system automatically imposes a late fee to ensure fair usage of the rental service. Our system also provides flexibility to manage billing by adding discount ,late fee and calculate tax.</a:t>
            </a:r>
            <a:endParaRPr lang="en-US" sz="14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endParaRPr lang="en-US" sz="1400">
              <a:solidFill>
                <a:schemeClr val="bg1"/>
              </a:solidFill>
            </a:endParaRPr>
          </a:p>
        </p:txBody>
      </p:sp>
    </p:spTree>
    <p:extLst>
      <p:ext uri="{BB962C8B-B14F-4D97-AF65-F5344CB8AC3E}">
        <p14:creationId xmlns:p14="http://schemas.microsoft.com/office/powerpoint/2010/main" val="1853449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C2743DD-DA5C-D4BD-DB9C-97A69988F2C5}"/>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ER Relationship Schema:</a:t>
            </a:r>
          </a:p>
        </p:txBody>
      </p:sp>
      <p:pic>
        <p:nvPicPr>
          <p:cNvPr id="5" name="Content Placeholder 4">
            <a:extLst>
              <a:ext uri="{FF2B5EF4-FFF2-40B4-BE49-F238E27FC236}">
                <a16:creationId xmlns:a16="http://schemas.microsoft.com/office/drawing/2014/main" id="{ECDF2ED0-F4CF-881B-AF94-398FCB938863}"/>
              </a:ext>
            </a:extLst>
          </p:cNvPr>
          <p:cNvPicPr>
            <a:picLocks noGrp="1" noChangeAspect="1"/>
          </p:cNvPicPr>
          <p:nvPr>
            <p:ph idx="1"/>
          </p:nvPr>
        </p:nvPicPr>
        <p:blipFill>
          <a:blip r:embed="rId2"/>
          <a:stretch>
            <a:fillRect/>
          </a:stretch>
        </p:blipFill>
        <p:spPr>
          <a:xfrm>
            <a:off x="4502428" y="1017407"/>
            <a:ext cx="7225748" cy="4823186"/>
          </a:xfrm>
          <a:prstGeom prst="rect">
            <a:avLst/>
          </a:prstGeom>
        </p:spPr>
      </p:pic>
    </p:spTree>
    <p:extLst>
      <p:ext uri="{BB962C8B-B14F-4D97-AF65-F5344CB8AC3E}">
        <p14:creationId xmlns:p14="http://schemas.microsoft.com/office/powerpoint/2010/main" val="3290809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8C06-EA44-001E-87F4-6A1287A7397E}"/>
              </a:ext>
            </a:extLst>
          </p:cNvPr>
          <p:cNvSpPr>
            <a:spLocks noGrp="1"/>
          </p:cNvSpPr>
          <p:nvPr>
            <p:ph type="title"/>
          </p:nvPr>
        </p:nvSpPr>
        <p:spPr>
          <a:xfrm>
            <a:off x="762000" y="1138036"/>
            <a:ext cx="4085665" cy="1402470"/>
          </a:xfrm>
        </p:spPr>
        <p:txBody>
          <a:bodyPr anchor="t">
            <a:normAutofit/>
          </a:bodyPr>
          <a:lstStyle/>
          <a:p>
            <a:r>
              <a:rPr lang="en-US" sz="3200"/>
              <a:t>Key Features:</a:t>
            </a:r>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43BF22E-68C6-DDDB-7A5C-4C1F985E8C71}"/>
              </a:ext>
            </a:extLst>
          </p:cNvPr>
          <p:cNvSpPr>
            <a:spLocks noGrp="1"/>
          </p:cNvSpPr>
          <p:nvPr>
            <p:ph idx="1"/>
          </p:nvPr>
        </p:nvSpPr>
        <p:spPr>
          <a:xfrm>
            <a:off x="762000" y="2551176"/>
            <a:ext cx="4085665" cy="3591207"/>
          </a:xfrm>
        </p:spPr>
        <p:txBody>
          <a:bodyPr>
            <a:normAutofit/>
          </a:bodyPr>
          <a:lstStyle/>
          <a:p>
            <a:r>
              <a:rPr lang="en-US" sz="2000"/>
              <a:t>Manage Cars</a:t>
            </a:r>
          </a:p>
          <a:p>
            <a:pPr lvl="1"/>
            <a:r>
              <a:rPr lang="en-US" sz="2000"/>
              <a:t>Add a new Car</a:t>
            </a:r>
          </a:p>
          <a:p>
            <a:pPr lvl="1"/>
            <a:r>
              <a:rPr lang="en-US" sz="2000"/>
              <a:t>Display Available Cars</a:t>
            </a:r>
          </a:p>
          <a:p>
            <a:pPr lvl="1"/>
            <a:r>
              <a:rPr lang="en-US" sz="2000"/>
              <a:t>Update Car Details</a:t>
            </a:r>
          </a:p>
          <a:p>
            <a:pPr lvl="1"/>
            <a:r>
              <a:rPr lang="en-US" sz="2000"/>
              <a:t>Delete a Car</a:t>
            </a:r>
          </a:p>
          <a:p>
            <a:r>
              <a:rPr lang="en-US" sz="2000"/>
              <a:t>Manage Billing</a:t>
            </a:r>
          </a:p>
          <a:p>
            <a:pPr lvl="1"/>
            <a:r>
              <a:rPr lang="en-US" sz="2000"/>
              <a:t>Generate New Bills</a:t>
            </a:r>
          </a:p>
        </p:txBody>
      </p:sp>
      <p:pic>
        <p:nvPicPr>
          <p:cNvPr id="5" name="Picture 4" descr="Toy cars lined up in a row on floor">
            <a:extLst>
              <a:ext uri="{FF2B5EF4-FFF2-40B4-BE49-F238E27FC236}">
                <a16:creationId xmlns:a16="http://schemas.microsoft.com/office/drawing/2014/main" id="{D0CD5925-1EA2-8C86-DC2F-1C104347E632}"/>
              </a:ext>
            </a:extLst>
          </p:cNvPr>
          <p:cNvPicPr>
            <a:picLocks noChangeAspect="1"/>
          </p:cNvPicPr>
          <p:nvPr/>
        </p:nvPicPr>
        <p:blipFill rotWithShape="1">
          <a:blip r:embed="rId2"/>
          <a:srcRect l="19778" r="16796"/>
          <a:stretch/>
        </p:blipFill>
        <p:spPr>
          <a:xfrm>
            <a:off x="5650992" y="10"/>
            <a:ext cx="6541008" cy="6857990"/>
          </a:xfrm>
          <a:prstGeom prst="rect">
            <a:avLst/>
          </a:prstGeom>
        </p:spPr>
      </p:pic>
    </p:spTree>
    <p:extLst>
      <p:ext uri="{BB962C8B-B14F-4D97-AF65-F5344CB8AC3E}">
        <p14:creationId xmlns:p14="http://schemas.microsoft.com/office/powerpoint/2010/main" val="2914167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43EAB2-085B-50C2-F75E-704D0DD867FC}"/>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a:t>Tools Used</a:t>
            </a:r>
          </a:p>
        </p:txBody>
      </p:sp>
      <p:sp>
        <p:nvSpPr>
          <p:cNvPr id="104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05FE692D-1B12-64D2-5454-663EE3A6715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2608" y="3261460"/>
            <a:ext cx="3758184" cy="23166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CCD2C4E-1BD7-6868-3AC1-54B32ECB63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16908" y="3321634"/>
            <a:ext cx="3758184" cy="21963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E818346-056A-D814-5543-BCF07D9C74B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41208" y="3362815"/>
            <a:ext cx="3758184" cy="2113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626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rial view of a highway near the ocean">
            <a:extLst>
              <a:ext uri="{FF2B5EF4-FFF2-40B4-BE49-F238E27FC236}">
                <a16:creationId xmlns:a16="http://schemas.microsoft.com/office/drawing/2014/main" id="{18BA2D46-6BA3-181F-1AFB-699BC69CA608}"/>
              </a:ext>
            </a:extLst>
          </p:cNvPr>
          <p:cNvPicPr>
            <a:picLocks noChangeAspect="1"/>
          </p:cNvPicPr>
          <p:nvPr/>
        </p:nvPicPr>
        <p:blipFill rotWithShape="1">
          <a:blip r:embed="rId2"/>
          <a:srcRect l="5200"/>
          <a:stretch/>
        </p:blipFill>
        <p:spPr>
          <a:xfrm>
            <a:off x="-2" y="10"/>
            <a:ext cx="8668512" cy="6857990"/>
          </a:xfrm>
          <a:prstGeom prst="rect">
            <a:avLst/>
          </a:prstGeom>
        </p:spPr>
      </p:pic>
      <p:sp>
        <p:nvSpPr>
          <p:cNvPr id="10" name="Rectangle 9">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gs>
              <a:gs pos="30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3EAC64-8C09-66FB-A35F-D7BADF4ED89A}"/>
              </a:ext>
            </a:extLst>
          </p:cNvPr>
          <p:cNvSpPr>
            <a:spLocks noGrp="1"/>
          </p:cNvSpPr>
          <p:nvPr>
            <p:ph type="ctrTitle"/>
          </p:nvPr>
        </p:nvSpPr>
        <p:spPr>
          <a:xfrm>
            <a:off x="7848600" y="1122363"/>
            <a:ext cx="4023360" cy="3204134"/>
          </a:xfrm>
        </p:spPr>
        <p:txBody>
          <a:bodyPr anchor="b">
            <a:normAutofit/>
          </a:bodyPr>
          <a:lstStyle/>
          <a:p>
            <a:pPr algn="l"/>
            <a:r>
              <a:rPr lang="en-US" sz="4800">
                <a:solidFill>
                  <a:schemeClr val="bg1"/>
                </a:solidFill>
              </a:rPr>
              <a:t>THANK YOU</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8967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122</TotalTime>
  <Words>253</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Aptos</vt:lpstr>
      <vt:lpstr>Aptos Display</vt:lpstr>
      <vt:lpstr>Arial</vt:lpstr>
      <vt:lpstr>Calibri</vt:lpstr>
      <vt:lpstr>Söhne</vt:lpstr>
      <vt:lpstr>System Font Regular</vt:lpstr>
      <vt:lpstr>Times New Roman</vt:lpstr>
      <vt:lpstr>Wingdings</vt:lpstr>
      <vt:lpstr>Office Theme</vt:lpstr>
      <vt:lpstr>CAR RENTAL MANAGEMENET SYSTEM</vt:lpstr>
      <vt:lpstr>Introduction</vt:lpstr>
      <vt:lpstr>Objective:</vt:lpstr>
      <vt:lpstr>ER Relationship Schema:</vt:lpstr>
      <vt:lpstr>Key Features:</vt:lpstr>
      <vt:lpstr>Tools Used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RENTAL MANAGEMENET SYSTEM</dc:title>
  <dc:creator>Karthik reddy Suram</dc:creator>
  <cp:lastModifiedBy>Vishnu Vardhan Nagunuri</cp:lastModifiedBy>
  <cp:revision>3</cp:revision>
  <dcterms:created xsi:type="dcterms:W3CDTF">2024-04-19T23:04:38Z</dcterms:created>
  <dcterms:modified xsi:type="dcterms:W3CDTF">2024-04-20T13:20:04Z</dcterms:modified>
</cp:coreProperties>
</file>