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D255D-A72C-F446-A226-FB75B10E533E}" type="datetimeFigureOut">
              <a:rPr lang="en-US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C833-4F47-AD4E-94DB-97DCD9815B9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6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3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 /><Relationship Id="rId3" Type="http://schemas.openxmlformats.org/officeDocument/2006/relationships/image" Target="../media/image14.png" /><Relationship Id="rId7" Type="http://schemas.openxmlformats.org/officeDocument/2006/relationships/image" Target="../media/image1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7.png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96354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745343"/>
            <a:ext cx="4869180" cy="27389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720096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the Snake Game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219694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snake game is a timeless arcade classic that has captivated players for decades. This simple yet addictive game challenges players to navigate a growing snake through a grid, collecting food while avoiding obstacles and the snake's own body.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6096000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814" y="1605796"/>
            <a:ext cx="5032653" cy="501800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198" y="1081207"/>
            <a:ext cx="7873603" cy="1134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66"/>
              </a:lnSpc>
              <a:buNone/>
            </a:pPr>
            <a:r>
              <a:rPr lang="en-US" sz="357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History and Origins of the Snake Game</a:t>
            </a:r>
            <a:endParaRPr lang="en-US" sz="3573" dirty="0"/>
          </a:p>
        </p:txBody>
      </p:sp>
      <p:sp>
        <p:nvSpPr>
          <p:cNvPr id="7" name="Shape 3"/>
          <p:cNvSpPr/>
          <p:nvPr/>
        </p:nvSpPr>
        <p:spPr>
          <a:xfrm>
            <a:off x="889278" y="2487573"/>
            <a:ext cx="36195" cy="4660821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8" name="Shape 4"/>
          <p:cNvSpPr/>
          <p:nvPr/>
        </p:nvSpPr>
        <p:spPr>
          <a:xfrm>
            <a:off x="1111568" y="2877860"/>
            <a:ext cx="635198" cy="36195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9" name="Shape 5"/>
          <p:cNvSpPr/>
          <p:nvPr/>
        </p:nvSpPr>
        <p:spPr>
          <a:xfrm>
            <a:off x="703183" y="2691765"/>
            <a:ext cx="408384" cy="408384"/>
          </a:xfrm>
          <a:prstGeom prst="roundRect">
            <a:avLst>
              <a:gd name="adj" fmla="val 26668"/>
            </a:avLst>
          </a:prstGeom>
          <a:solidFill>
            <a:srgbClr val="12161D"/>
          </a:solidFill>
          <a:ln/>
        </p:spPr>
      </p:sp>
      <p:sp>
        <p:nvSpPr>
          <p:cNvPr id="10" name="Text 6"/>
          <p:cNvSpPr/>
          <p:nvPr/>
        </p:nvSpPr>
        <p:spPr>
          <a:xfrm>
            <a:off x="851178" y="2759750"/>
            <a:ext cx="112276" cy="272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4"/>
              </a:lnSpc>
              <a:buNone/>
            </a:pPr>
            <a:r>
              <a:rPr lang="en-US" sz="214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144" dirty="0"/>
          </a:p>
        </p:txBody>
      </p:sp>
      <p:sp>
        <p:nvSpPr>
          <p:cNvPr id="11" name="Text 7"/>
          <p:cNvSpPr/>
          <p:nvPr/>
        </p:nvSpPr>
        <p:spPr>
          <a:xfrm>
            <a:off x="1905595" y="2669024"/>
            <a:ext cx="2268855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1970s</a:t>
            </a:r>
            <a:endParaRPr lang="en-US" sz="1787" dirty="0"/>
          </a:p>
        </p:txBody>
      </p:sp>
      <p:sp>
        <p:nvSpPr>
          <p:cNvPr id="12" name="Text 8"/>
          <p:cNvSpPr/>
          <p:nvPr/>
        </p:nvSpPr>
        <p:spPr>
          <a:xfrm>
            <a:off x="1905595" y="3061454"/>
            <a:ext cx="6603206" cy="870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7"/>
              </a:lnSpc>
              <a:buNone/>
            </a:pPr>
            <a:r>
              <a:rPr lang="en-US" sz="1429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earliest versions of the snake game were developed in the 1970s on mainframe computers, with the first commercially released version appearing in 1976.</a:t>
            </a:r>
            <a:endParaRPr lang="en-US" sz="1429" dirty="0"/>
          </a:p>
        </p:txBody>
      </p:sp>
      <p:sp>
        <p:nvSpPr>
          <p:cNvPr id="13" name="Shape 9"/>
          <p:cNvSpPr/>
          <p:nvPr/>
        </p:nvSpPr>
        <p:spPr>
          <a:xfrm>
            <a:off x="1111568" y="4685467"/>
            <a:ext cx="635198" cy="36195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4" name="Shape 10"/>
          <p:cNvSpPr/>
          <p:nvPr/>
        </p:nvSpPr>
        <p:spPr>
          <a:xfrm>
            <a:off x="703183" y="4499372"/>
            <a:ext cx="408384" cy="408384"/>
          </a:xfrm>
          <a:prstGeom prst="roundRect">
            <a:avLst>
              <a:gd name="adj" fmla="val 26668"/>
            </a:avLst>
          </a:prstGeom>
          <a:solidFill>
            <a:srgbClr val="12161D"/>
          </a:solidFill>
          <a:ln/>
        </p:spPr>
      </p:sp>
      <p:sp>
        <p:nvSpPr>
          <p:cNvPr id="15" name="Text 11"/>
          <p:cNvSpPr/>
          <p:nvPr/>
        </p:nvSpPr>
        <p:spPr>
          <a:xfrm>
            <a:off x="832128" y="4567357"/>
            <a:ext cx="150376" cy="272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4"/>
              </a:lnSpc>
              <a:buNone/>
            </a:pPr>
            <a:r>
              <a:rPr lang="en-US" sz="214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144" dirty="0"/>
          </a:p>
        </p:txBody>
      </p:sp>
      <p:sp>
        <p:nvSpPr>
          <p:cNvPr id="16" name="Text 12"/>
          <p:cNvSpPr/>
          <p:nvPr/>
        </p:nvSpPr>
        <p:spPr>
          <a:xfrm>
            <a:off x="1905595" y="4476631"/>
            <a:ext cx="2268855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1990s</a:t>
            </a:r>
            <a:endParaRPr lang="en-US" sz="1787" dirty="0"/>
          </a:p>
        </p:txBody>
      </p:sp>
      <p:sp>
        <p:nvSpPr>
          <p:cNvPr id="17" name="Text 13"/>
          <p:cNvSpPr/>
          <p:nvPr/>
        </p:nvSpPr>
        <p:spPr>
          <a:xfrm>
            <a:off x="1905595" y="4869061"/>
            <a:ext cx="6603206" cy="580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7"/>
              </a:lnSpc>
              <a:buNone/>
            </a:pPr>
            <a:r>
              <a:rPr lang="en-US" sz="1429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snake game gained widespread popularity in the 1990s as mobile phones became ubiquitous, with Nokia including it as a pre-loaded game on their devices.</a:t>
            </a:r>
            <a:endParaRPr lang="en-US" sz="1429" dirty="0"/>
          </a:p>
        </p:txBody>
      </p:sp>
      <p:sp>
        <p:nvSpPr>
          <p:cNvPr id="18" name="Shape 14"/>
          <p:cNvSpPr/>
          <p:nvPr/>
        </p:nvSpPr>
        <p:spPr>
          <a:xfrm>
            <a:off x="1111568" y="6202799"/>
            <a:ext cx="635198" cy="36195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9" name="Shape 15"/>
          <p:cNvSpPr/>
          <p:nvPr/>
        </p:nvSpPr>
        <p:spPr>
          <a:xfrm>
            <a:off x="703183" y="6016704"/>
            <a:ext cx="408384" cy="408384"/>
          </a:xfrm>
          <a:prstGeom prst="roundRect">
            <a:avLst>
              <a:gd name="adj" fmla="val 26668"/>
            </a:avLst>
          </a:prstGeom>
          <a:solidFill>
            <a:srgbClr val="12161D"/>
          </a:solidFill>
          <a:ln/>
        </p:spPr>
      </p:sp>
      <p:sp>
        <p:nvSpPr>
          <p:cNvPr id="20" name="Text 16"/>
          <p:cNvSpPr/>
          <p:nvPr/>
        </p:nvSpPr>
        <p:spPr>
          <a:xfrm>
            <a:off x="833795" y="6084689"/>
            <a:ext cx="147042" cy="272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4"/>
              </a:lnSpc>
              <a:buNone/>
            </a:pPr>
            <a:r>
              <a:rPr lang="en-US" sz="214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144" dirty="0"/>
          </a:p>
        </p:txBody>
      </p:sp>
      <p:sp>
        <p:nvSpPr>
          <p:cNvPr id="21" name="Text 17"/>
          <p:cNvSpPr/>
          <p:nvPr/>
        </p:nvSpPr>
        <p:spPr>
          <a:xfrm>
            <a:off x="1905595" y="5993963"/>
            <a:ext cx="2268855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Today</a:t>
            </a:r>
            <a:endParaRPr lang="en-US" sz="1787" dirty="0"/>
          </a:p>
        </p:txBody>
      </p:sp>
      <p:sp>
        <p:nvSpPr>
          <p:cNvPr id="22" name="Text 18"/>
          <p:cNvSpPr/>
          <p:nvPr/>
        </p:nvSpPr>
        <p:spPr>
          <a:xfrm>
            <a:off x="1905595" y="6386393"/>
            <a:ext cx="6603206" cy="580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7"/>
              </a:lnSpc>
              <a:buNone/>
            </a:pPr>
            <a:r>
              <a:rPr lang="en-US" sz="1429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snake game continues to be a beloved classic, with modern versions and adaptations available on a variety of platforms and devices.</a:t>
            </a:r>
            <a:endParaRPr lang="en-US" sz="142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979265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Fundamentals of the Snake Game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Objective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objective is to guide the snake around the game grid, collecting food items to grow the snake's length while avoiding obstacles and the snake's own body.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Movement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Players control the snake's movement using the arrow keys or WASD keys, directing it to turn and navigate the grid.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Scoring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Players earn points by collecting food items, with the score increasing as the snake grows longer.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247" y="2810708"/>
            <a:ext cx="4959787" cy="260806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7116" y="579834"/>
            <a:ext cx="5891213" cy="6580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82"/>
              </a:lnSpc>
              <a:buNone/>
            </a:pPr>
            <a:r>
              <a:rPr lang="en-US" sz="414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Coding the Snake Game</a:t>
            </a:r>
            <a:endParaRPr lang="en-US" sz="4146" dirty="0"/>
          </a:p>
        </p:txBody>
      </p:sp>
      <p:sp>
        <p:nvSpPr>
          <p:cNvPr id="7" name="Shape 3"/>
          <p:cNvSpPr/>
          <p:nvPr/>
        </p:nvSpPr>
        <p:spPr>
          <a:xfrm>
            <a:off x="737116" y="1790700"/>
            <a:ext cx="473869" cy="473869"/>
          </a:xfrm>
          <a:prstGeom prst="roundRect">
            <a:avLst>
              <a:gd name="adj" fmla="val 26668"/>
            </a:avLst>
          </a:prstGeom>
          <a:solidFill>
            <a:srgbClr val="12161D"/>
          </a:solidFill>
          <a:ln/>
        </p:spPr>
      </p:sp>
      <p:sp>
        <p:nvSpPr>
          <p:cNvPr id="8" name="Text 4"/>
          <p:cNvSpPr/>
          <p:nvPr/>
        </p:nvSpPr>
        <p:spPr>
          <a:xfrm>
            <a:off x="908923" y="1869638"/>
            <a:ext cx="130135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2488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488" dirty="0"/>
          </a:p>
        </p:txBody>
      </p:sp>
      <p:sp>
        <p:nvSpPr>
          <p:cNvPr id="9" name="Text 5"/>
          <p:cNvSpPr/>
          <p:nvPr/>
        </p:nvSpPr>
        <p:spPr>
          <a:xfrm>
            <a:off x="1421487" y="1790700"/>
            <a:ext cx="2632591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1"/>
              </a:lnSpc>
              <a:buNone/>
            </a:pPr>
            <a:r>
              <a:rPr lang="en-US" sz="207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Game Loop</a:t>
            </a:r>
            <a:endParaRPr lang="en-US" sz="2073" dirty="0"/>
          </a:p>
        </p:txBody>
      </p:sp>
      <p:sp>
        <p:nvSpPr>
          <p:cNvPr id="10" name="Text 6"/>
          <p:cNvSpPr/>
          <p:nvPr/>
        </p:nvSpPr>
        <p:spPr>
          <a:xfrm>
            <a:off x="1421487" y="2245995"/>
            <a:ext cx="6985397" cy="673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3"/>
              </a:lnSpc>
              <a:buNone/>
            </a:pPr>
            <a:r>
              <a:rPr lang="en-US" sz="1658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a game loop that continuously updates the snake's position and checks for collisions.</a:t>
            </a:r>
            <a:endParaRPr lang="en-US" sz="1658" dirty="0"/>
          </a:p>
        </p:txBody>
      </p:sp>
      <p:sp>
        <p:nvSpPr>
          <p:cNvPr id="11" name="Shape 7"/>
          <p:cNvSpPr/>
          <p:nvPr/>
        </p:nvSpPr>
        <p:spPr>
          <a:xfrm>
            <a:off x="737116" y="3367326"/>
            <a:ext cx="473869" cy="473869"/>
          </a:xfrm>
          <a:prstGeom prst="roundRect">
            <a:avLst>
              <a:gd name="adj" fmla="val 26668"/>
            </a:avLst>
          </a:prstGeom>
          <a:solidFill>
            <a:srgbClr val="12161D"/>
          </a:solidFill>
          <a:ln/>
        </p:spPr>
      </p:sp>
      <p:sp>
        <p:nvSpPr>
          <p:cNvPr id="12" name="Text 8"/>
          <p:cNvSpPr/>
          <p:nvPr/>
        </p:nvSpPr>
        <p:spPr>
          <a:xfrm>
            <a:off x="886778" y="3446264"/>
            <a:ext cx="174427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2488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488" dirty="0"/>
          </a:p>
        </p:txBody>
      </p:sp>
      <p:sp>
        <p:nvSpPr>
          <p:cNvPr id="13" name="Text 9"/>
          <p:cNvSpPr/>
          <p:nvPr/>
        </p:nvSpPr>
        <p:spPr>
          <a:xfrm>
            <a:off x="1421487" y="3367326"/>
            <a:ext cx="2712244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1"/>
              </a:lnSpc>
              <a:buNone/>
            </a:pPr>
            <a:r>
              <a:rPr lang="en-US" sz="207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Snake Representation</a:t>
            </a:r>
            <a:endParaRPr lang="en-US" sz="2073" dirty="0"/>
          </a:p>
        </p:txBody>
      </p:sp>
      <p:sp>
        <p:nvSpPr>
          <p:cNvPr id="14" name="Text 10"/>
          <p:cNvSpPr/>
          <p:nvPr/>
        </p:nvSpPr>
        <p:spPr>
          <a:xfrm>
            <a:off x="1421487" y="3822621"/>
            <a:ext cx="6985397" cy="673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3"/>
              </a:lnSpc>
              <a:buNone/>
            </a:pPr>
            <a:r>
              <a:rPr lang="en-US" sz="1658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a data structure, such as a linked list or array, to represent the snake's body and track its growth.</a:t>
            </a:r>
            <a:endParaRPr lang="en-US" sz="1658" dirty="0"/>
          </a:p>
        </p:txBody>
      </p:sp>
      <p:sp>
        <p:nvSpPr>
          <p:cNvPr id="15" name="Shape 11"/>
          <p:cNvSpPr/>
          <p:nvPr/>
        </p:nvSpPr>
        <p:spPr>
          <a:xfrm>
            <a:off x="737116" y="4943951"/>
            <a:ext cx="473869" cy="473869"/>
          </a:xfrm>
          <a:prstGeom prst="roundRect">
            <a:avLst>
              <a:gd name="adj" fmla="val 26668"/>
            </a:avLst>
          </a:prstGeom>
          <a:solidFill>
            <a:srgbClr val="12161D"/>
          </a:solidFill>
          <a:ln/>
        </p:spPr>
      </p:sp>
      <p:sp>
        <p:nvSpPr>
          <p:cNvPr id="16" name="Text 12"/>
          <p:cNvSpPr/>
          <p:nvPr/>
        </p:nvSpPr>
        <p:spPr>
          <a:xfrm>
            <a:off x="888683" y="5022890"/>
            <a:ext cx="170617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2488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488" dirty="0"/>
          </a:p>
        </p:txBody>
      </p:sp>
      <p:sp>
        <p:nvSpPr>
          <p:cNvPr id="17" name="Text 13"/>
          <p:cNvSpPr/>
          <p:nvPr/>
        </p:nvSpPr>
        <p:spPr>
          <a:xfrm>
            <a:off x="1421487" y="4943951"/>
            <a:ext cx="2632591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1"/>
              </a:lnSpc>
              <a:buNone/>
            </a:pPr>
            <a:r>
              <a:rPr lang="en-US" sz="207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Collision Detection</a:t>
            </a:r>
            <a:endParaRPr lang="en-US" sz="2073" dirty="0"/>
          </a:p>
        </p:txBody>
      </p:sp>
      <p:sp>
        <p:nvSpPr>
          <p:cNvPr id="18" name="Text 14"/>
          <p:cNvSpPr/>
          <p:nvPr/>
        </p:nvSpPr>
        <p:spPr>
          <a:xfrm>
            <a:off x="1421487" y="5399246"/>
            <a:ext cx="6985397" cy="673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3"/>
              </a:lnSpc>
              <a:buNone/>
            </a:pPr>
            <a:r>
              <a:rPr lang="en-US" sz="1658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 collision detection system to handle the snake colliding with walls, obstacles, and its own body.</a:t>
            </a:r>
            <a:endParaRPr lang="en-US" sz="1658" dirty="0"/>
          </a:p>
        </p:txBody>
      </p:sp>
      <p:sp>
        <p:nvSpPr>
          <p:cNvPr id="19" name="Shape 15"/>
          <p:cNvSpPr/>
          <p:nvPr/>
        </p:nvSpPr>
        <p:spPr>
          <a:xfrm>
            <a:off x="737116" y="6520577"/>
            <a:ext cx="473869" cy="473869"/>
          </a:xfrm>
          <a:prstGeom prst="roundRect">
            <a:avLst>
              <a:gd name="adj" fmla="val 26668"/>
            </a:avLst>
          </a:prstGeom>
          <a:solidFill>
            <a:srgbClr val="12161D"/>
          </a:solidFill>
          <a:ln/>
        </p:spPr>
      </p:sp>
      <p:sp>
        <p:nvSpPr>
          <p:cNvPr id="20" name="Text 16"/>
          <p:cNvSpPr/>
          <p:nvPr/>
        </p:nvSpPr>
        <p:spPr>
          <a:xfrm>
            <a:off x="882491" y="6599515"/>
            <a:ext cx="18311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2488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488" dirty="0"/>
          </a:p>
        </p:txBody>
      </p:sp>
      <p:sp>
        <p:nvSpPr>
          <p:cNvPr id="21" name="Text 17"/>
          <p:cNvSpPr/>
          <p:nvPr/>
        </p:nvSpPr>
        <p:spPr>
          <a:xfrm>
            <a:off x="1421487" y="6520577"/>
            <a:ext cx="2632591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1"/>
              </a:lnSpc>
              <a:buNone/>
            </a:pPr>
            <a:r>
              <a:rPr lang="en-US" sz="207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Food Spawning</a:t>
            </a:r>
            <a:endParaRPr lang="en-US" sz="2073" dirty="0"/>
          </a:p>
        </p:txBody>
      </p:sp>
      <p:sp>
        <p:nvSpPr>
          <p:cNvPr id="22" name="Text 18"/>
          <p:cNvSpPr/>
          <p:nvPr/>
        </p:nvSpPr>
        <p:spPr>
          <a:xfrm>
            <a:off x="1421487" y="6975872"/>
            <a:ext cx="6985397" cy="673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3"/>
              </a:lnSpc>
              <a:buNone/>
            </a:pPr>
            <a:r>
              <a:rPr lang="en-US" sz="1658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Randomly spawn food items on the game grid, which the snake must consume to grow longer.</a:t>
            </a:r>
            <a:endParaRPr lang="en-US" sz="165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06" y="2727008"/>
            <a:ext cx="4934069" cy="277546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59473" y="607933"/>
            <a:ext cx="7597854" cy="1380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6"/>
              </a:lnSpc>
              <a:buNone/>
            </a:pPr>
            <a:r>
              <a:rPr lang="en-US" sz="43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Game Mechanics and Gameplay</a:t>
            </a:r>
            <a:endParaRPr lang="en-US" sz="4349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73" y="2319933"/>
            <a:ext cx="1104543" cy="176724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367" y="2540794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Movement</a:t>
            </a:r>
            <a:endParaRPr lang="en-US" sz="2174" dirty="0"/>
          </a:p>
        </p:txBody>
      </p:sp>
      <p:sp>
        <p:nvSpPr>
          <p:cNvPr id="9" name="Text 4"/>
          <p:cNvSpPr/>
          <p:nvPr/>
        </p:nvSpPr>
        <p:spPr>
          <a:xfrm>
            <a:off x="7695367" y="3018353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snake can move in four directions: up, down, left, and right, turning in response to player input.</a:t>
            </a:r>
            <a:endParaRPr lang="en-US" sz="1739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4087178"/>
            <a:ext cx="1104543" cy="176724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367" y="4308038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Growth</a:t>
            </a:r>
            <a:endParaRPr lang="en-US" sz="2174" dirty="0"/>
          </a:p>
        </p:txBody>
      </p:sp>
      <p:sp>
        <p:nvSpPr>
          <p:cNvPr id="12" name="Text 6"/>
          <p:cNvSpPr/>
          <p:nvPr/>
        </p:nvSpPr>
        <p:spPr>
          <a:xfrm>
            <a:off x="7695367" y="4785598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When the snake consumes a food item, its length increases, and the player's score is incremented.</a:t>
            </a:r>
            <a:endParaRPr lang="en-US" sz="1739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473" y="5854422"/>
            <a:ext cx="1104543" cy="176724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95367" y="6075283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Collision</a:t>
            </a:r>
            <a:endParaRPr lang="en-US" sz="2174" dirty="0"/>
          </a:p>
        </p:txBody>
      </p:sp>
      <p:sp>
        <p:nvSpPr>
          <p:cNvPr id="15" name="Text 8"/>
          <p:cNvSpPr/>
          <p:nvPr/>
        </p:nvSpPr>
        <p:spPr>
          <a:xfrm>
            <a:off x="7695367" y="6552843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the snake collides with a wall or its own body, the game ends, and the player's score is displayed.</a:t>
            </a:r>
            <a:endParaRPr lang="en-US" sz="173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9" y="2587943"/>
            <a:ext cx="5054322" cy="305371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918210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 and Obstacles in Snake Game Development</a:t>
            </a:r>
            <a:endParaRPr lang="en-US" sz="3402" dirty="0"/>
          </a:p>
        </p:txBody>
      </p:sp>
      <p:sp>
        <p:nvSpPr>
          <p:cNvPr id="7" name="Shape 3"/>
          <p:cNvSpPr/>
          <p:nvPr/>
        </p:nvSpPr>
        <p:spPr>
          <a:xfrm>
            <a:off x="6091238" y="2257544"/>
            <a:ext cx="7934325" cy="995601"/>
          </a:xfrm>
          <a:prstGeom prst="roundRect">
            <a:avLst>
              <a:gd name="adj" fmla="val 10415"/>
            </a:avLst>
          </a:prstGeom>
          <a:solidFill>
            <a:srgbClr val="12161D"/>
          </a:solidFill>
          <a:ln/>
        </p:spPr>
      </p:sp>
      <p:sp>
        <p:nvSpPr>
          <p:cNvPr id="8" name="Text 4"/>
          <p:cNvSpPr/>
          <p:nvPr/>
        </p:nvSpPr>
        <p:spPr>
          <a:xfrm>
            <a:off x="6263997" y="2430304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Smooth Movement</a:t>
            </a:r>
            <a:endParaRPr lang="en-US" sz="1701" dirty="0"/>
          </a:p>
        </p:txBody>
      </p:sp>
      <p:sp>
        <p:nvSpPr>
          <p:cNvPr id="9" name="Text 5"/>
          <p:cNvSpPr/>
          <p:nvPr/>
        </p:nvSpPr>
        <p:spPr>
          <a:xfrm>
            <a:off x="6263997" y="2803803"/>
            <a:ext cx="7588806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the snake's movement is fluid and responsive, especially as the snake grows longer.</a:t>
            </a:r>
            <a:endParaRPr lang="en-US" sz="1361" dirty="0"/>
          </a:p>
        </p:txBody>
      </p:sp>
      <p:sp>
        <p:nvSpPr>
          <p:cNvPr id="10" name="Shape 6"/>
          <p:cNvSpPr/>
          <p:nvPr/>
        </p:nvSpPr>
        <p:spPr>
          <a:xfrm>
            <a:off x="6091238" y="3425904"/>
            <a:ext cx="7934325" cy="1272183"/>
          </a:xfrm>
          <a:prstGeom prst="roundRect">
            <a:avLst>
              <a:gd name="adj" fmla="val 8151"/>
            </a:avLst>
          </a:prstGeom>
          <a:solidFill>
            <a:srgbClr val="12161D"/>
          </a:solidFill>
          <a:ln/>
        </p:spPr>
      </p:sp>
      <p:sp>
        <p:nvSpPr>
          <p:cNvPr id="11" name="Text 7"/>
          <p:cNvSpPr/>
          <p:nvPr/>
        </p:nvSpPr>
        <p:spPr>
          <a:xfrm>
            <a:off x="6263997" y="3598664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Collision Detection</a:t>
            </a:r>
            <a:endParaRPr lang="en-US" sz="1701" dirty="0"/>
          </a:p>
        </p:txBody>
      </p:sp>
      <p:sp>
        <p:nvSpPr>
          <p:cNvPr id="12" name="Text 8"/>
          <p:cNvSpPr/>
          <p:nvPr/>
        </p:nvSpPr>
        <p:spPr>
          <a:xfrm>
            <a:off x="6263997" y="3972163"/>
            <a:ext cx="758880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Accurately detecting and handling collisions between the snake and obstacles, walls, and the snake's own body.</a:t>
            </a:r>
            <a:endParaRPr lang="en-US" sz="1361" dirty="0"/>
          </a:p>
        </p:txBody>
      </p:sp>
      <p:sp>
        <p:nvSpPr>
          <p:cNvPr id="13" name="Shape 9"/>
          <p:cNvSpPr/>
          <p:nvPr/>
        </p:nvSpPr>
        <p:spPr>
          <a:xfrm>
            <a:off x="6091238" y="4870847"/>
            <a:ext cx="7934325" cy="995601"/>
          </a:xfrm>
          <a:prstGeom prst="roundRect">
            <a:avLst>
              <a:gd name="adj" fmla="val 10415"/>
            </a:avLst>
          </a:prstGeom>
          <a:solidFill>
            <a:srgbClr val="12161D"/>
          </a:solidFill>
          <a:ln/>
        </p:spPr>
      </p:sp>
      <p:sp>
        <p:nvSpPr>
          <p:cNvPr id="14" name="Text 10"/>
          <p:cNvSpPr/>
          <p:nvPr/>
        </p:nvSpPr>
        <p:spPr>
          <a:xfrm>
            <a:off x="6263997" y="504360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Game Pacing</a:t>
            </a:r>
            <a:endParaRPr lang="en-US" sz="1701" dirty="0"/>
          </a:p>
        </p:txBody>
      </p:sp>
      <p:sp>
        <p:nvSpPr>
          <p:cNvPr id="15" name="Text 11"/>
          <p:cNvSpPr/>
          <p:nvPr/>
        </p:nvSpPr>
        <p:spPr>
          <a:xfrm>
            <a:off x="6263997" y="5417106"/>
            <a:ext cx="7588806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Balancing the game's difficulty and speed as the player's score increases.</a:t>
            </a:r>
            <a:endParaRPr lang="en-US" sz="1361" dirty="0"/>
          </a:p>
        </p:txBody>
      </p:sp>
      <p:sp>
        <p:nvSpPr>
          <p:cNvPr id="16" name="Shape 12"/>
          <p:cNvSpPr/>
          <p:nvPr/>
        </p:nvSpPr>
        <p:spPr>
          <a:xfrm>
            <a:off x="6091238" y="6039207"/>
            <a:ext cx="7934325" cy="1272183"/>
          </a:xfrm>
          <a:prstGeom prst="roundRect">
            <a:avLst>
              <a:gd name="adj" fmla="val 8151"/>
            </a:avLst>
          </a:prstGeom>
          <a:solidFill>
            <a:srgbClr val="12161D"/>
          </a:solidFill>
          <a:ln/>
        </p:spPr>
      </p:sp>
      <p:sp>
        <p:nvSpPr>
          <p:cNvPr id="17" name="Text 13"/>
          <p:cNvSpPr/>
          <p:nvPr/>
        </p:nvSpPr>
        <p:spPr>
          <a:xfrm>
            <a:off x="6263997" y="621196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Visual Design</a:t>
            </a:r>
            <a:endParaRPr lang="en-US" sz="1701" dirty="0"/>
          </a:p>
        </p:txBody>
      </p:sp>
      <p:sp>
        <p:nvSpPr>
          <p:cNvPr id="18" name="Text 14"/>
          <p:cNvSpPr/>
          <p:nvPr/>
        </p:nvSpPr>
        <p:spPr>
          <a:xfrm>
            <a:off x="6263997" y="6585466"/>
            <a:ext cx="758880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Creating an engaging and visually appealing game environment that enhances the player's experience.</a:t>
            </a:r>
            <a:endParaRPr lang="en-US" sz="136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864084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86408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3010495"/>
            <a:ext cx="5054322" cy="28430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475178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Enhancing the Snake Game Experience</a:t>
            </a:r>
            <a:endParaRPr lang="en-US" sz="340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1814513"/>
            <a:ext cx="431959" cy="4319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4837" y="241923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Power-ups</a:t>
            </a:r>
            <a:endParaRPr lang="en-US" sz="1701" dirty="0"/>
          </a:p>
        </p:txBody>
      </p:sp>
      <p:sp>
        <p:nvSpPr>
          <p:cNvPr id="9" name="Text 4"/>
          <p:cNvSpPr/>
          <p:nvPr/>
        </p:nvSpPr>
        <p:spPr>
          <a:xfrm>
            <a:off x="604837" y="2792730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Introduce special power-ups that grant temporary abilities or bonuses to the player.</a:t>
            </a:r>
            <a:endParaRPr lang="en-US" sz="136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3587710"/>
            <a:ext cx="431959" cy="4319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4837" y="4192429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Leaderboards</a:t>
            </a:r>
            <a:endParaRPr lang="en-US" sz="1701" dirty="0"/>
          </a:p>
        </p:txBody>
      </p:sp>
      <p:sp>
        <p:nvSpPr>
          <p:cNvPr id="12" name="Text 6"/>
          <p:cNvSpPr/>
          <p:nvPr/>
        </p:nvSpPr>
        <p:spPr>
          <a:xfrm>
            <a:off x="604837" y="4565928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 online leaderboards to allow players to compete for the highest scores.</a:t>
            </a:r>
            <a:endParaRPr lang="en-US" sz="13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37" y="5360908"/>
            <a:ext cx="431959" cy="4319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4837" y="596562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Customization</a:t>
            </a:r>
            <a:endParaRPr lang="en-US" sz="1701" dirty="0"/>
          </a:p>
        </p:txBody>
      </p:sp>
      <p:sp>
        <p:nvSpPr>
          <p:cNvPr id="15" name="Text 8"/>
          <p:cNvSpPr/>
          <p:nvPr/>
        </p:nvSpPr>
        <p:spPr>
          <a:xfrm>
            <a:off x="604837" y="6339126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 players to customize the appearance of the snake or the game environment.</a:t>
            </a:r>
            <a:endParaRPr lang="en-US" sz="1361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37" y="7134106"/>
            <a:ext cx="431959" cy="431959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04837" y="7738824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Levels</a:t>
            </a:r>
            <a:endParaRPr lang="en-US" sz="1701" dirty="0"/>
          </a:p>
        </p:txBody>
      </p:sp>
      <p:sp>
        <p:nvSpPr>
          <p:cNvPr id="18" name="Text 10"/>
          <p:cNvSpPr/>
          <p:nvPr/>
        </p:nvSpPr>
        <p:spPr>
          <a:xfrm>
            <a:off x="604837" y="8112323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Introduce progressively challenging levels with unique obstacles and layouts.</a:t>
            </a:r>
            <a:endParaRPr lang="en-US" sz="136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3" y="2263021"/>
            <a:ext cx="4943475" cy="370355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46257" y="769858"/>
            <a:ext cx="7624286" cy="13568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43"/>
              </a:lnSpc>
              <a:buNone/>
            </a:pPr>
            <a:r>
              <a:rPr lang="en-US" sz="42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Future Directions</a:t>
            </a:r>
            <a:endParaRPr lang="en-US" sz="4274" dirty="0"/>
          </a:p>
        </p:txBody>
      </p:sp>
      <p:sp>
        <p:nvSpPr>
          <p:cNvPr id="7" name="Shape 3"/>
          <p:cNvSpPr/>
          <p:nvPr/>
        </p:nvSpPr>
        <p:spPr>
          <a:xfrm>
            <a:off x="6246257" y="2696527"/>
            <a:ext cx="488513" cy="488513"/>
          </a:xfrm>
          <a:prstGeom prst="roundRect">
            <a:avLst>
              <a:gd name="adj" fmla="val 26669"/>
            </a:avLst>
          </a:prstGeom>
          <a:solidFill>
            <a:srgbClr val="12161D"/>
          </a:solidFill>
          <a:ln/>
        </p:spPr>
      </p:sp>
      <p:sp>
        <p:nvSpPr>
          <p:cNvPr id="8" name="Text 4"/>
          <p:cNvSpPr/>
          <p:nvPr/>
        </p:nvSpPr>
        <p:spPr>
          <a:xfrm>
            <a:off x="6423303" y="2777847"/>
            <a:ext cx="134303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65"/>
              </a:lnSpc>
              <a:buNone/>
            </a:pPr>
            <a:r>
              <a:rPr lang="en-US" sz="256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565" dirty="0"/>
          </a:p>
        </p:txBody>
      </p:sp>
      <p:sp>
        <p:nvSpPr>
          <p:cNvPr id="9" name="Text 5"/>
          <p:cNvSpPr/>
          <p:nvPr/>
        </p:nvSpPr>
        <p:spPr>
          <a:xfrm>
            <a:off x="6951821" y="2696527"/>
            <a:ext cx="2714149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1"/>
              </a:lnSpc>
              <a:buNone/>
            </a:pPr>
            <a:r>
              <a:rPr lang="en-US" sz="213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Enduring Popularity</a:t>
            </a:r>
            <a:endParaRPr lang="en-US" sz="2137" dirty="0"/>
          </a:p>
        </p:txBody>
      </p:sp>
      <p:sp>
        <p:nvSpPr>
          <p:cNvPr id="10" name="Text 6"/>
          <p:cNvSpPr/>
          <p:nvPr/>
        </p:nvSpPr>
        <p:spPr>
          <a:xfrm>
            <a:off x="6951821" y="3166110"/>
            <a:ext cx="6918722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snake game has stood the test of time, remaining a beloved classic in the gaming world.</a:t>
            </a:r>
            <a:endParaRPr lang="en-US" sz="1710" dirty="0"/>
          </a:p>
        </p:txBody>
      </p:sp>
      <p:sp>
        <p:nvSpPr>
          <p:cNvPr id="11" name="Shape 7"/>
          <p:cNvSpPr/>
          <p:nvPr/>
        </p:nvSpPr>
        <p:spPr>
          <a:xfrm>
            <a:off x="6246257" y="4322207"/>
            <a:ext cx="488513" cy="488513"/>
          </a:xfrm>
          <a:prstGeom prst="roundRect">
            <a:avLst>
              <a:gd name="adj" fmla="val 26669"/>
            </a:avLst>
          </a:prstGeom>
          <a:solidFill>
            <a:srgbClr val="12161D"/>
          </a:solidFill>
          <a:ln/>
        </p:spPr>
      </p:sp>
      <p:sp>
        <p:nvSpPr>
          <p:cNvPr id="12" name="Text 8"/>
          <p:cNvSpPr/>
          <p:nvPr/>
        </p:nvSpPr>
        <p:spPr>
          <a:xfrm>
            <a:off x="6400562" y="4403527"/>
            <a:ext cx="179903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65"/>
              </a:lnSpc>
              <a:buNone/>
            </a:pPr>
            <a:r>
              <a:rPr lang="en-US" sz="256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565" dirty="0"/>
          </a:p>
        </p:txBody>
      </p:sp>
      <p:sp>
        <p:nvSpPr>
          <p:cNvPr id="13" name="Text 9"/>
          <p:cNvSpPr/>
          <p:nvPr/>
        </p:nvSpPr>
        <p:spPr>
          <a:xfrm>
            <a:off x="6951821" y="4322207"/>
            <a:ext cx="3274219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1"/>
              </a:lnSpc>
              <a:buNone/>
            </a:pPr>
            <a:r>
              <a:rPr lang="en-US" sz="213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Technical Advancements</a:t>
            </a:r>
            <a:endParaRPr lang="en-US" sz="2137" dirty="0"/>
          </a:p>
        </p:txBody>
      </p:sp>
      <p:sp>
        <p:nvSpPr>
          <p:cNvPr id="14" name="Text 10"/>
          <p:cNvSpPr/>
          <p:nvPr/>
        </p:nvSpPr>
        <p:spPr>
          <a:xfrm>
            <a:off x="6951821" y="4791789"/>
            <a:ext cx="6918722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technology advances, the snake game can be further enhanced with features like VR support or AI-driven gameplay.</a:t>
            </a:r>
            <a:endParaRPr lang="en-US" sz="1710" dirty="0"/>
          </a:p>
        </p:txBody>
      </p:sp>
      <p:sp>
        <p:nvSpPr>
          <p:cNvPr id="15" name="Shape 11"/>
          <p:cNvSpPr/>
          <p:nvPr/>
        </p:nvSpPr>
        <p:spPr>
          <a:xfrm>
            <a:off x="6246257" y="5947886"/>
            <a:ext cx="488513" cy="488513"/>
          </a:xfrm>
          <a:prstGeom prst="roundRect">
            <a:avLst>
              <a:gd name="adj" fmla="val 26669"/>
            </a:avLst>
          </a:prstGeom>
          <a:solidFill>
            <a:srgbClr val="12161D"/>
          </a:solidFill>
          <a:ln/>
        </p:spPr>
      </p:sp>
      <p:sp>
        <p:nvSpPr>
          <p:cNvPr id="16" name="Text 12"/>
          <p:cNvSpPr/>
          <p:nvPr/>
        </p:nvSpPr>
        <p:spPr>
          <a:xfrm>
            <a:off x="6402467" y="6029206"/>
            <a:ext cx="175974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65"/>
              </a:lnSpc>
              <a:buNone/>
            </a:pPr>
            <a:r>
              <a:rPr lang="en-US" sz="256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565" dirty="0"/>
          </a:p>
        </p:txBody>
      </p:sp>
      <p:sp>
        <p:nvSpPr>
          <p:cNvPr id="17" name="Text 13"/>
          <p:cNvSpPr/>
          <p:nvPr/>
        </p:nvSpPr>
        <p:spPr>
          <a:xfrm>
            <a:off x="6951821" y="5947886"/>
            <a:ext cx="2714149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1"/>
              </a:lnSpc>
              <a:buNone/>
            </a:pPr>
            <a:r>
              <a:rPr lang="en-US" sz="213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Endless Possibilities</a:t>
            </a:r>
            <a:endParaRPr lang="en-US" sz="2137" dirty="0"/>
          </a:p>
        </p:txBody>
      </p:sp>
      <p:sp>
        <p:nvSpPr>
          <p:cNvPr id="18" name="Text 14"/>
          <p:cNvSpPr/>
          <p:nvPr/>
        </p:nvSpPr>
        <p:spPr>
          <a:xfrm>
            <a:off x="6951821" y="6417469"/>
            <a:ext cx="6918722" cy="1042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simplicity and versatility of the snake game concept allow for endless variations and adaptations to captivate new generations of players.</a:t>
            </a:r>
            <a:endParaRPr lang="en-US" sz="17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BURRI VISHNU VARDHAN</cp:lastModifiedBy>
  <cp:revision>2</cp:revision>
  <dcterms:created xsi:type="dcterms:W3CDTF">2024-06-29T04:20:32Z</dcterms:created>
  <dcterms:modified xsi:type="dcterms:W3CDTF">2024-06-29T04:35:36Z</dcterms:modified>
</cp:coreProperties>
</file>