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7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5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6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801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73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1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6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002B58-6792-46A5-8D7A-38F486C91436}" type="datetimeFigureOut">
              <a:rPr lang="en-IN" smtClean="0"/>
              <a:pPr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FE2E83-15FD-450C-BA7A-EB7A139012F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409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4494-83E5-406D-AB43-A2E90A716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23" y="438665"/>
            <a:ext cx="10603766" cy="1418271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FITNEST HEALTH CARE WEBSITE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7FF5-A448-44B7-8A87-B70E2ED3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313583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Submitted By:</a:t>
            </a:r>
          </a:p>
          <a:p>
            <a:pPr algn="l"/>
            <a:r>
              <a:rPr lang="en-US" b="1" dirty="0"/>
              <a:t>Vemula Vishnuvardhan(</a:t>
            </a:r>
            <a:r>
              <a:rPr lang="en-US" b="1"/>
              <a:t>111915136)</a:t>
            </a:r>
            <a:endParaRPr lang="en-US" b="1" dirty="0"/>
          </a:p>
          <a:p>
            <a:pPr algn="l"/>
            <a:r>
              <a:rPr lang="en-US" b="1" dirty="0" err="1"/>
              <a:t>Thottempudi</a:t>
            </a:r>
            <a:r>
              <a:rPr lang="en-US" b="1" dirty="0"/>
              <a:t>  Akash Babu(111915134)</a:t>
            </a:r>
          </a:p>
          <a:p>
            <a:pPr algn="l"/>
            <a:r>
              <a:rPr lang="en-US" b="1" dirty="0" err="1"/>
              <a:t>Maddu</a:t>
            </a:r>
            <a:r>
              <a:rPr lang="en-US" b="1" dirty="0"/>
              <a:t> </a:t>
            </a:r>
            <a:r>
              <a:rPr lang="en-US" b="1" dirty="0" err="1"/>
              <a:t>Raviteja</a:t>
            </a:r>
            <a:r>
              <a:rPr lang="en-US" b="1" dirty="0"/>
              <a:t>(111916026)</a:t>
            </a:r>
          </a:p>
          <a:p>
            <a:pPr algn="l"/>
            <a:r>
              <a:rPr lang="en-US" b="1" dirty="0"/>
              <a:t>Manideep Kaushal Karna(111916023)</a:t>
            </a:r>
          </a:p>
          <a:p>
            <a:pPr algn="l"/>
            <a:r>
              <a:rPr lang="en-US" b="1" dirty="0"/>
              <a:t>Guided By:</a:t>
            </a:r>
          </a:p>
          <a:p>
            <a:pPr algn="l"/>
            <a:r>
              <a:rPr lang="en-US" b="1" dirty="0"/>
              <a:t>Dr. </a:t>
            </a:r>
            <a:r>
              <a:rPr lang="en-US" b="1" dirty="0" err="1"/>
              <a:t>Anagha</a:t>
            </a:r>
            <a:r>
              <a:rPr lang="en-US" b="1" dirty="0"/>
              <a:t> </a:t>
            </a:r>
            <a:r>
              <a:rPr lang="en-US" b="1" dirty="0" err="1"/>
              <a:t>Khiste</a:t>
            </a:r>
            <a:endParaRPr lang="en-US" b="1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87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75EA-6FC6-4FDE-8F35-902E9A30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ANALYSIS (USER END/FRONT END)</a:t>
            </a:r>
            <a:endParaRPr lang="en-IN" b="1" dirty="0"/>
          </a:p>
        </p:txBody>
      </p:sp>
      <p:pic>
        <p:nvPicPr>
          <p:cNvPr id="6" name="Content Placeholder 5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85" y="2286000"/>
            <a:ext cx="7703580" cy="3594100"/>
          </a:xfrm>
        </p:spPr>
      </p:pic>
    </p:spTree>
    <p:extLst>
      <p:ext uri="{BB962C8B-B14F-4D97-AF65-F5344CB8AC3E}">
        <p14:creationId xmlns:p14="http://schemas.microsoft.com/office/powerpoint/2010/main" val="372579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7D1-C5AD-4E5B-A056-1982997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ANALYSIS(DEVELOPER END/BACK END)</a:t>
            </a:r>
            <a:endParaRPr lang="en-IN" dirty="0"/>
          </a:p>
        </p:txBody>
      </p:sp>
      <p:pic>
        <p:nvPicPr>
          <p:cNvPr id="6" name="Content Placeholder 5" descr="Pictur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21" y="2286000"/>
            <a:ext cx="8190308" cy="3594100"/>
          </a:xfrm>
        </p:spPr>
      </p:pic>
    </p:spTree>
    <p:extLst>
      <p:ext uri="{BB962C8B-B14F-4D97-AF65-F5344CB8AC3E}">
        <p14:creationId xmlns:p14="http://schemas.microsoft.com/office/powerpoint/2010/main" val="42846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EF0-93F1-4DF1-A6BA-465F5C63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of website and results</a:t>
            </a:r>
            <a:endParaRPr lang="en-IN" b="1" dirty="0"/>
          </a:p>
        </p:txBody>
      </p:sp>
      <p:pic>
        <p:nvPicPr>
          <p:cNvPr id="9" name="Content Placeholder 8" descr="fitnest image 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745581"/>
            <a:ext cx="4800600" cy="2700337"/>
          </a:xfrm>
        </p:spPr>
      </p:pic>
    </p:spTree>
    <p:extLst>
      <p:ext uri="{BB962C8B-B14F-4D97-AF65-F5344CB8AC3E}">
        <p14:creationId xmlns:p14="http://schemas.microsoft.com/office/powerpoint/2010/main" val="44548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4FED-7115-4E90-842D-6D981BEB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outlook</a:t>
            </a:r>
            <a:endParaRPr lang="en-IN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E47017E-357A-4305-8FF6-869B8C23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89" y="1942561"/>
            <a:ext cx="7175481" cy="4317562"/>
          </a:xfrm>
        </p:spPr>
      </p:pic>
    </p:spTree>
    <p:extLst>
      <p:ext uri="{BB962C8B-B14F-4D97-AF65-F5344CB8AC3E}">
        <p14:creationId xmlns:p14="http://schemas.microsoft.com/office/powerpoint/2010/main" val="74056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295A-D973-49D7-A91F-C26E86C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HAD LEARNED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471A-A98C-4E26-AF72-26ECAAEB0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start we had zero knowledge on Web Development. We slowly started to know roadmap to design websites.</a:t>
            </a:r>
          </a:p>
          <a:p>
            <a:r>
              <a:rPr lang="en-IN" dirty="0"/>
              <a:t>In the way we started learning HTML, CSS, JS, Bootstrap through some Online Tutorials and Documentations.</a:t>
            </a:r>
          </a:p>
          <a:p>
            <a:r>
              <a:rPr lang="en-IN" dirty="0"/>
              <a:t>And now we are confident enough to design a front end website.</a:t>
            </a:r>
          </a:p>
          <a:p>
            <a:r>
              <a:rPr lang="en-IN" dirty="0"/>
              <a:t>We started learning NodeJS to add backend to the website. </a:t>
            </a:r>
          </a:p>
          <a:p>
            <a:r>
              <a:rPr lang="en-IN" dirty="0"/>
              <a:t> We also improved our skills to work with a group.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83A1-34BE-4979-9B8D-20C6DB37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DE8A-21E1-4956-855C-5C5249A9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finally conclude that our project “FITNEST ELLNESS WEBSITE” is on its way to the completion and hosting. Most of our ideas are </a:t>
            </a:r>
            <a:r>
              <a:rPr lang="en-US" dirty="0" err="1"/>
              <a:t>finalised</a:t>
            </a:r>
            <a:r>
              <a:rPr lang="en-US" dirty="0"/>
              <a:t> and code is yet to be modified.</a:t>
            </a:r>
          </a:p>
          <a:p>
            <a:endParaRPr lang="en-US" dirty="0"/>
          </a:p>
          <a:p>
            <a:r>
              <a:rPr lang="en-US" dirty="0"/>
              <a:t>We are thinking to build this website using for react </a:t>
            </a:r>
            <a:r>
              <a:rPr lang="en-US" dirty="0" err="1"/>
              <a:t>js</a:t>
            </a:r>
            <a:r>
              <a:rPr lang="en-US" dirty="0"/>
              <a:t> for front end and </a:t>
            </a:r>
            <a:r>
              <a:rPr lang="en-US" dirty="0" err="1"/>
              <a:t>nodejs</a:t>
            </a:r>
            <a:r>
              <a:rPr lang="en-US" dirty="0"/>
              <a:t> back end if possible.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would also like to thank all the faculty members in the Dept. of CSE, ECE and my classmates for their steadfast and strong support and engagement with this project.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1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D91E-EEAC-4B0E-A5D6-0E95EDE7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E5B5-750A-4044-BF30-00FA3E94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Refsnes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dirty="0"/>
              <a:t>W3schools (HTML, CSS, JAVASCRIPT)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Mark Otto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Jacob Thornton, Aug 2017, </a:t>
            </a:r>
            <a:r>
              <a:rPr lang="en-US" dirty="0"/>
              <a:t>Bootstrap 4 Documentation (Bootstrap)</a:t>
            </a:r>
          </a:p>
          <a:p>
            <a:r>
              <a:rPr lang="en-IN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Mosh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Hamedani,2020</a:t>
            </a:r>
            <a:r>
              <a:rPr lang="en-IN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/>
              <a:t>Codewithmosh</a:t>
            </a:r>
            <a:r>
              <a:rPr lang="en-US" dirty="0"/>
              <a:t> (NodeJS)</a:t>
            </a:r>
          </a:p>
          <a:p>
            <a:r>
              <a:rPr lang="en-IN" dirty="0"/>
              <a:t>Eat smart, Move more, Sleep  right by Luke </a:t>
            </a:r>
            <a:r>
              <a:rPr lang="en-IN" dirty="0" err="1"/>
              <a:t>Coutinho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4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1B3-9E47-431E-91F6-C9A2B901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87CBE-64B7-453B-805B-1B3F15F4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9208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06D1-0B40-4E4A-9594-569AD7F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BA0A-3B5C-4907-9D3F-EBBFF23C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0647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AIM AND MOTIVATION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STATISTICS OF GRADUATES ON THEIR ABILITY TO WRITE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SOFTWARE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DESIGN ANALYSIS (USER END/FRONT END)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DESIGN ANALYSIS (DEVELOPER END/BACK END)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Chat Box (Back End Purpose)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VIEW OF WEBSITE AND 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WHAT WE HAD LEARNED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CONCLUSION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THANK 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2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1DF-AD3C-410B-8A17-65D38BE3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8BB9-BD39-41DE-A51C-4F7CB28A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87426"/>
          </a:xfrm>
        </p:spPr>
        <p:txBody>
          <a:bodyPr>
            <a:normAutofit/>
          </a:bodyPr>
          <a:lstStyle/>
          <a:p>
            <a:r>
              <a:rPr lang="en-US" dirty="0"/>
              <a:t>This project is aimed in developing “FITNEST WELLNESS  WEBSITE”.</a:t>
            </a:r>
          </a:p>
          <a:p>
            <a:endParaRPr lang="en-US" dirty="0"/>
          </a:p>
          <a:p>
            <a:r>
              <a:rPr lang="en-US" dirty="0"/>
              <a:t>The project titled “FITNEST WELLNESS WEBSITE” is a responsive website designed/developed using HTML, CSS, JAVASCRIPT and BOOTSTRAP.</a:t>
            </a:r>
          </a:p>
          <a:p>
            <a:endParaRPr lang="en-US" dirty="0"/>
          </a:p>
          <a:p>
            <a:r>
              <a:rPr lang="en-US" dirty="0"/>
              <a:t>FITNEST WELLNESS is a website that looks around the nutrition and wellness of the users.</a:t>
            </a:r>
          </a:p>
          <a:p>
            <a:endParaRPr lang="en-US" dirty="0"/>
          </a:p>
          <a:p>
            <a:r>
              <a:rPr lang="en-US" dirty="0"/>
              <a:t>Users can visit the website and check for the calorific science and much more nutritional information.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5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F97C-55CF-48B1-8E1B-E264789D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AND MOTIVATION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344C-9B91-43CA-B0A7-0A1BAC00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/>
          </a:bodyPr>
          <a:lstStyle/>
          <a:p>
            <a:r>
              <a:rPr lang="en-US" dirty="0"/>
              <a:t>Fitness is the emerging trend throughout the world.</a:t>
            </a:r>
          </a:p>
          <a:p>
            <a:r>
              <a:rPr lang="en-US" dirty="0"/>
              <a:t>Getting into a good physique has become a motive for most of the youth and also different age groups.</a:t>
            </a:r>
          </a:p>
          <a:p>
            <a:r>
              <a:rPr lang="en-US" dirty="0"/>
              <a:t>Because of the increased stress and indulging into unhealthy food habits, people are suffering from obesity and various diseases at very younger ages.</a:t>
            </a:r>
          </a:p>
          <a:p>
            <a:r>
              <a:rPr lang="en-US" dirty="0"/>
              <a:t>People are unaware of the calorific and nutritional sciences.</a:t>
            </a:r>
          </a:p>
          <a:p>
            <a:r>
              <a:rPr lang="en-US" dirty="0"/>
              <a:t>People now-a-days are very much interested in getting into a good physique as it makes the person look good as well as makes him confident as per some studies .</a:t>
            </a:r>
          </a:p>
          <a:p>
            <a:r>
              <a:rPr lang="en-US" dirty="0"/>
              <a:t>So, Our Main Aim is to help out everyone reaching out to our website for any possible information regarding to wellness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5D9-F646-4106-A127-95FAABA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STATISTICS OF OBESITY INCREASING GRADUALLY THROUGHOUT  THE WORLD</a:t>
            </a:r>
            <a:endParaRPr lang="en-IN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AF2E40-0F0E-4F3A-8401-5B251BE47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162" y="2286000"/>
            <a:ext cx="4492625" cy="3594100"/>
          </a:xfrm>
        </p:spPr>
      </p:pic>
    </p:spTree>
    <p:extLst>
      <p:ext uri="{BB962C8B-B14F-4D97-AF65-F5344CB8AC3E}">
        <p14:creationId xmlns:p14="http://schemas.microsoft.com/office/powerpoint/2010/main" val="379790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INCREASING TREND OF FITNESS IN THE WORLD</a:t>
            </a:r>
          </a:p>
        </p:txBody>
      </p:sp>
      <p:pic>
        <p:nvPicPr>
          <p:cNvPr id="4" name="Content Placeholder 3" descr="FITNESS TREN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881" y="2286000"/>
            <a:ext cx="4651188" cy="35941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E5E8-4253-41BD-BBFA-41558F26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2C79-A952-41FF-9D11-CD381A02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 : WINDOWS 10</a:t>
            </a:r>
            <a:r>
              <a:rPr lang="en-IN" dirty="0"/>
              <a:t> or any</a:t>
            </a:r>
          </a:p>
          <a:p>
            <a:endParaRPr lang="en-IN" dirty="0"/>
          </a:p>
          <a:p>
            <a:r>
              <a:rPr lang="en-IN" dirty="0"/>
              <a:t>Front End: HTML, CSS, JAVASCRIPT, BOOTSTRAP</a:t>
            </a:r>
            <a:r>
              <a:rPr lang="en-US" dirty="0"/>
              <a:t>(we may use REACTJS in future)</a:t>
            </a:r>
          </a:p>
          <a:p>
            <a:endParaRPr lang="en-US" dirty="0"/>
          </a:p>
          <a:p>
            <a:r>
              <a:rPr lang="en-US" dirty="0"/>
              <a:t>Back End: NODEJS</a:t>
            </a:r>
          </a:p>
          <a:p>
            <a:endParaRPr lang="en-US" dirty="0"/>
          </a:p>
          <a:p>
            <a:r>
              <a:rPr lang="en-US" dirty="0"/>
              <a:t>Hosting Service: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Browser: Google Chrome, Internet Explorer 8.0 and above, Mozilla Firefox </a:t>
            </a:r>
            <a:r>
              <a:rPr lang="en-US" dirty="0" err="1"/>
              <a:t>etc</a:t>
            </a:r>
            <a:r>
              <a:rPr lang="en-US" dirty="0"/>
              <a:t> (any of these)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64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189E-845F-41D5-8538-6276E757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5F8-E7B8-4FA6-A19A-9CD15130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is the most powerful weapon for communication.</a:t>
            </a:r>
          </a:p>
          <a:p>
            <a:r>
              <a:rPr lang="en-US" dirty="0"/>
              <a:t>The main reason we created this website is for communication. </a:t>
            </a:r>
          </a:p>
          <a:p>
            <a:r>
              <a:rPr lang="en-US" dirty="0"/>
              <a:t>For the first time we decided to build/design a website we started making it from scratch using HTML, CSS and a bit of JavaScript. </a:t>
            </a:r>
          </a:p>
          <a:p>
            <a:r>
              <a:rPr lang="en-US" dirty="0"/>
              <a:t>We will try to host our website using GitHub.</a:t>
            </a:r>
          </a:p>
          <a:p>
            <a:r>
              <a:rPr lang="en-US" dirty="0"/>
              <a:t>Our website has a calorie counter and daily calorie profile .</a:t>
            </a:r>
          </a:p>
          <a:p>
            <a:r>
              <a:rPr lang="en-US" dirty="0"/>
              <a:t>We will also add recipes and macro , micro nutrient profile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22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BE82-2386-421A-92CA-0D4FA0AE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CHAT BOX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016E-FECB-4D72-9B42-9B109214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interaction of user and developer we will include a Chat Box which is added to the screen.</a:t>
            </a:r>
          </a:p>
          <a:p>
            <a:r>
              <a:rPr lang="en-IN" dirty="0"/>
              <a:t>Chat box will be able to answer FAQs and basic information .</a:t>
            </a:r>
          </a:p>
          <a:p>
            <a:r>
              <a:rPr lang="en-IN" dirty="0"/>
              <a:t> Using this Chat Box we can interact with the users live.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635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217</TotalTime>
  <Words>731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Gill Sans MT</vt:lpstr>
      <vt:lpstr>Impact</vt:lpstr>
      <vt:lpstr>Wingdings</vt:lpstr>
      <vt:lpstr>Badge</vt:lpstr>
      <vt:lpstr>FITNEST HEALTH CARE WEBSITE </vt:lpstr>
      <vt:lpstr>OUTLINE</vt:lpstr>
      <vt:lpstr>INTRODUCTION</vt:lpstr>
      <vt:lpstr>AIM AND MOTIVATION</vt:lpstr>
      <vt:lpstr>STATISTICS OF OBESITY INCREASING GRADUALLY THROUGHOUT  THE WORLD</vt:lpstr>
      <vt:lpstr>INCREASING TREND OF FITNESS IN THE WORLD</vt:lpstr>
      <vt:lpstr>SOFTWARE REQUIREMENTS</vt:lpstr>
      <vt:lpstr>METHODOLOGY</vt:lpstr>
      <vt:lpstr>CHAT BOX</vt:lpstr>
      <vt:lpstr>DESIGN ANALYSIS (USER END/FRONT END)</vt:lpstr>
      <vt:lpstr>DESIGN ANALYSIS(DEVELOPER END/BACK END)</vt:lpstr>
      <vt:lpstr>View of website and results</vt:lpstr>
      <vt:lpstr>Code outlook</vt:lpstr>
      <vt:lpstr>WHAT WE HAD LEARNED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VARM TECHNOLOGY WEBSITE</dc:title>
  <dc:creator>Vemula Vishnuvardhan</dc:creator>
  <cp:lastModifiedBy>Vemula Vishnuvardhan</cp:lastModifiedBy>
  <cp:revision>22</cp:revision>
  <dcterms:created xsi:type="dcterms:W3CDTF">2020-11-05T04:59:20Z</dcterms:created>
  <dcterms:modified xsi:type="dcterms:W3CDTF">2021-02-26T07:26:09Z</dcterms:modified>
</cp:coreProperties>
</file>