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1" r:id="rId2"/>
    <p:sldId id="316" r:id="rId3"/>
    <p:sldId id="31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9" userDrawn="1">
          <p15:clr>
            <a:srgbClr val="A4A3A4"/>
          </p15:clr>
        </p15:guide>
        <p15:guide id="2" pos="40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8434" autoAdjust="0"/>
  </p:normalViewPr>
  <p:slideViewPr>
    <p:cSldViewPr snapToGrid="0">
      <p:cViewPr>
        <p:scale>
          <a:sx n="100" d="100"/>
          <a:sy n="100" d="100"/>
        </p:scale>
        <p:origin x="-486" y="216"/>
      </p:cViewPr>
      <p:guideLst>
        <p:guide orient="horz" pos="1389"/>
        <p:guide pos="4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"/>
    </p:cViewPr>
  </p:sorterViewPr>
  <p:notesViewPr>
    <p:cSldViewPr snapToGrid="0">
      <p:cViewPr varScale="1">
        <p:scale>
          <a:sx n="63" d="100"/>
          <a:sy n="63" d="100"/>
        </p:scale>
        <p:origin x="-37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TOGAF® Standard Courseware V9.2 Edition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33DF-CF25-7F4C-87DB-3652AC6EE77D}" type="datetime1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Copyright 2009-2018, The Open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5E494-3843-49F1-9437-624B14A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7061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TOGAF® Standard Courseware V9.2 Edition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EEE64-C11E-C949-B221-F3F0C0BA0EA7}" type="datetime1">
              <a:rPr lang="en-GB" smtClean="0"/>
              <a:t>28/08/2018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Copyright 2009-2018, The Open Group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E104-9846-4B60-BC05-F08417E549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803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1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57D881-0C33-EE47-826A-067D2E0434FD}" type="datetime1">
              <a:rPr lang="en-GB" smtClean="0"/>
              <a:t>28/08/2018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2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57D881-0C33-EE47-826A-067D2E0434FD}" type="datetime1">
              <a:rPr lang="en-GB" smtClean="0"/>
              <a:t>28/08/2018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3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57D881-0C33-EE47-826A-067D2E0434FD}" type="datetime1">
              <a:rPr lang="en-GB" smtClean="0"/>
              <a:t>28/08/2018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iStock_000026889829_Full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Picture 12" descr="OpenGroup_O_Purple.png"/>
            <p:cNvPicPr>
              <a:picLocks noChangeAspect="1"/>
            </p:cNvPicPr>
            <p:nvPr userDrawn="1"/>
          </p:nvPicPr>
          <p:blipFill rotWithShape="1">
            <a:blip r:embed="rId3" cstate="print">
              <a:grayscl/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43" t="-4471" r="8077" b="4641"/>
            <a:stretch/>
          </p:blipFill>
          <p:spPr>
            <a:xfrm>
              <a:off x="4200144" y="310104"/>
              <a:ext cx="4943856" cy="6527800"/>
            </a:xfrm>
            <a:prstGeom prst="rect">
              <a:avLst/>
            </a:prstGeom>
          </p:spPr>
        </p:pic>
      </p:grpSp>
      <p:pic>
        <p:nvPicPr>
          <p:cNvPr id="7" name="Picture 6" descr="opengroup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3" y="372872"/>
            <a:ext cx="1344755" cy="6939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1604" y="2734801"/>
            <a:ext cx="486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"/>
                <a:cs typeface="Arial"/>
              </a:rPr>
              <a:t>Arial 40,</a:t>
            </a:r>
            <a:r>
              <a:rPr lang="en-US" sz="4000" b="1" baseline="0" dirty="0" smtClean="0">
                <a:solidFill>
                  <a:schemeClr val="accent1"/>
                </a:solidFill>
                <a:latin typeface="Arial"/>
                <a:cs typeface="Arial"/>
              </a:rPr>
              <a:t> Bold</a:t>
            </a:r>
            <a:endParaRPr lang="en-US" sz="4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9606" y="3306490"/>
            <a:ext cx="5234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sz="2600" i="1" baseline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26, Italicized</a:t>
            </a:r>
            <a:endParaRPr lang="en-US" sz="2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924" y="4005828"/>
            <a:ext cx="48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65052"/>
                </a:solidFill>
                <a:latin typeface="Arial"/>
                <a:cs typeface="Arial"/>
              </a:rPr>
              <a:t>Arial</a:t>
            </a:r>
            <a:r>
              <a:rPr lang="en-US" sz="1400" baseline="0" dirty="0" smtClean="0">
                <a:solidFill>
                  <a:srgbClr val="465052"/>
                </a:solidFill>
                <a:latin typeface="Arial"/>
                <a:cs typeface="Arial"/>
              </a:rPr>
              <a:t> 14</a:t>
            </a:r>
            <a:endParaRPr lang="en-US" sz="1400" dirty="0">
              <a:solidFill>
                <a:srgbClr val="46505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80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48733" y="6486954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64063" y="6486951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8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47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00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24029" y="0"/>
            <a:ext cx="9168029" cy="6858000"/>
            <a:chOff x="-24029" y="0"/>
            <a:chExt cx="9168029" cy="6858000"/>
          </a:xfrm>
        </p:grpSpPr>
        <p:pic>
          <p:nvPicPr>
            <p:cNvPr id="7" name="Picture 6" descr="iStock_000024285973_XXXLarge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029" y="0"/>
              <a:ext cx="9168029" cy="6858000"/>
            </a:xfrm>
            <a:prstGeom prst="rect">
              <a:avLst/>
            </a:prstGeom>
          </p:spPr>
        </p:pic>
        <p:pic>
          <p:nvPicPr>
            <p:cNvPr id="6" name="Picture 5" descr="OpenGroup_O_White.png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333" b="4527"/>
            <a:stretch/>
          </p:blipFill>
          <p:spPr>
            <a:xfrm>
              <a:off x="4207933" y="597718"/>
              <a:ext cx="4936067" cy="6260282"/>
            </a:xfrm>
            <a:prstGeom prst="rect">
              <a:avLst/>
            </a:prstGeom>
            <a:effectLst>
              <a:outerShdw blurRad="758825" dir="2700000" algn="tl" rotWithShape="0">
                <a:schemeClr val="accent1">
                  <a:alpha val="13000"/>
                </a:schemeClr>
              </a:outerShdw>
            </a:effectLst>
          </p:spPr>
        </p:pic>
      </p:grpSp>
      <p:pic>
        <p:nvPicPr>
          <p:cNvPr id="9" name="Picture 8" descr="opengroup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3" y="372872"/>
            <a:ext cx="1344755" cy="6939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01604" y="2734801"/>
            <a:ext cx="486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"/>
                <a:cs typeface="Arial"/>
              </a:rPr>
              <a:t>Arial 40,</a:t>
            </a:r>
            <a:r>
              <a:rPr lang="en-US" sz="4000" b="1" baseline="0" dirty="0" smtClean="0">
                <a:solidFill>
                  <a:schemeClr val="accent1"/>
                </a:solidFill>
                <a:latin typeface="Arial"/>
                <a:cs typeface="Arial"/>
              </a:rPr>
              <a:t> Bold</a:t>
            </a:r>
            <a:endParaRPr lang="en-US" sz="4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9606" y="3306490"/>
            <a:ext cx="5234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sz="2600" i="1" baseline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26, Italicized</a:t>
            </a:r>
            <a:endParaRPr lang="en-US" sz="2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9924" y="4005828"/>
            <a:ext cx="48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65052"/>
                </a:solidFill>
                <a:latin typeface="Arial"/>
                <a:cs typeface="Arial"/>
              </a:rPr>
              <a:t>Arial</a:t>
            </a:r>
            <a:r>
              <a:rPr lang="en-US" sz="1400" baseline="0" dirty="0" smtClean="0">
                <a:solidFill>
                  <a:srgbClr val="465052"/>
                </a:solidFill>
                <a:latin typeface="Arial"/>
                <a:cs typeface="Arial"/>
              </a:rPr>
              <a:t> 14</a:t>
            </a:r>
            <a:endParaRPr lang="en-US" sz="1400" dirty="0">
              <a:solidFill>
                <a:srgbClr val="46505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"/>
            <a:ext cx="9144000" cy="6857999"/>
            <a:chOff x="0" y="0"/>
            <a:chExt cx="9144000" cy="685799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448733" y="6486955"/>
              <a:ext cx="7704667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 userDrawn="1"/>
          </p:nvSpPr>
          <p:spPr>
            <a:xfrm>
              <a:off x="364063" y="6486952"/>
              <a:ext cx="24214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FFFFF"/>
                  </a:solidFill>
                  <a:latin typeface="Arial" charset="0"/>
                </a:rPr>
                <a:t>Copyright </a:t>
              </a:r>
              <a:r>
                <a:rPr lang="en-GB" sz="800" dirty="0">
                  <a:solidFill>
                    <a:srgbClr val="FFFFFF"/>
                  </a:solidFill>
                  <a:latin typeface="Arial" charset="0"/>
                  <a:cs typeface="Calibri" charset="0"/>
                </a:rPr>
                <a:t>© </a:t>
              </a:r>
              <a:r>
                <a:rPr lang="en-GB" sz="800" dirty="0">
                  <a:solidFill>
                    <a:srgbClr val="FFFFFF"/>
                  </a:solidFill>
                  <a:latin typeface="Arial" charset="0"/>
                </a:rPr>
                <a:t>The Open Group </a:t>
              </a:r>
              <a:r>
                <a:rPr lang="en-GB" sz="800" dirty="0" smtClean="0">
                  <a:solidFill>
                    <a:srgbClr val="FFFFFF"/>
                  </a:solidFill>
                  <a:latin typeface="Arial" charset="0"/>
                </a:rPr>
                <a:t>2018</a:t>
              </a:r>
              <a:endParaRPr lang="en-GB" sz="8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1" name="Picture 10" descr="OpenGroup_O_LightGrey.png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1461" y="5867960"/>
              <a:ext cx="660533" cy="804333"/>
            </a:xfrm>
            <a:prstGeom prst="rect">
              <a:avLst/>
            </a:prstGeom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1592" y="6121126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5129" y="2572215"/>
            <a:ext cx="5556739" cy="884079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892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745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67958"/>
            <a:ext cx="660533" cy="80433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08540" y="647690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7690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8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008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8540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50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1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67956"/>
            <a:ext cx="660533" cy="80433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08540" y="6486952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86949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10" name="Picture 9" descr="OpenGroup_O_Purple.png"/>
          <p:cNvPicPr>
            <a:picLocks noChangeAspect="1"/>
          </p:cNvPicPr>
          <p:nvPr userDrawn="1"/>
        </p:nvPicPr>
        <p:blipFill rotWithShape="1">
          <a:blip r:embed="rId3" cstate="print">
            <a:grayscl/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t="-4471" r="8077" b="4641"/>
          <a:stretch/>
        </p:blipFill>
        <p:spPr>
          <a:xfrm>
            <a:off x="4200144" y="322155"/>
            <a:ext cx="4943856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GB" sz="2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GB" sz="20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GB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GB" sz="16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1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GB" sz="2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GB" sz="20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GB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GB" sz="16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1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81992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8540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49"/>
            <a:ext cx="705464" cy="857363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4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8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8733" y="6497004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64063" y="6497001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3012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1503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48733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64063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57910"/>
            <a:ext cx="660533" cy="80433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547986" y="61252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BDA901-AC44-DA44-B86F-73C28EB4CF87}" type="slidenum">
              <a:rPr lang="en-GB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47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986" y="6366397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49" r:id="rId3"/>
    <p:sldLayoutId id="2147483665" r:id="rId4"/>
    <p:sldLayoutId id="2147483666" r:id="rId5"/>
    <p:sldLayoutId id="2147483650" r:id="rId6"/>
    <p:sldLayoutId id="2147483652" r:id="rId7"/>
    <p:sldLayoutId id="2147483667" r:id="rId8"/>
    <p:sldLayoutId id="2147483671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800" b="1" kern="120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lang="en-GB" sz="24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lang="en-GB" sz="20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lang="en-GB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lang="en-GB" sz="16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lang="en-US" sz="14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8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and Goal Diagram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228725"/>
            <a:ext cx="4743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and Goal Diagram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566988"/>
            <a:ext cx="4381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and Goal Diagram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71663"/>
            <a:ext cx="5610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1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465052"/>
      </a:dk2>
      <a:lt2>
        <a:srgbClr val="C3C2C2"/>
      </a:lt2>
      <a:accent1>
        <a:srgbClr val="00667F"/>
      </a:accent1>
      <a:accent2>
        <a:srgbClr val="00A6DE"/>
      </a:accent2>
      <a:accent3>
        <a:srgbClr val="007C66"/>
      </a:accent3>
      <a:accent4>
        <a:srgbClr val="DD7D28"/>
      </a:accent4>
      <a:accent5>
        <a:srgbClr val="79447B"/>
      </a:accent5>
      <a:accent6>
        <a:srgbClr val="009959"/>
      </a:accent6>
      <a:hlink>
        <a:srgbClr val="00667F"/>
      </a:hlink>
      <a:folHlink>
        <a:srgbClr val="006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63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Driver and Goal Diagram</vt:lpstr>
      <vt:lpstr>Driver and Goal Diagram</vt:lpstr>
      <vt:lpstr>Driver and Goal Diagram</vt:lpstr>
    </vt:vector>
  </TitlesOfParts>
  <Manager/>
  <Company>The Open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TOGAF® Standard Courseware V9.2 Edition</dc:title>
  <dc:subject/>
  <dc:creator>The Open Group</dc:creator>
  <cp:keywords/>
  <dc:description>Copyright 2009-2018, The Open Group</dc:description>
  <cp:lastModifiedBy>lenovo</cp:lastModifiedBy>
  <cp:revision>132</cp:revision>
  <dcterms:created xsi:type="dcterms:W3CDTF">2015-04-08T09:16:08Z</dcterms:created>
  <dcterms:modified xsi:type="dcterms:W3CDTF">2018-08-28T10:37:05Z</dcterms:modified>
  <cp:category/>
</cp:coreProperties>
</file>