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4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FF5676-5AE4-4B0F-9DFA-1EA21215FBAD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0D28ADF-AA69-4514-B2A5-133FE255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8AAA-D692-6570-7070-924F10592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GESTURE BASED WHITEBOARD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3554F-B5BB-B658-8158-964F047F9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VISHNU P NAIR</a:t>
            </a:r>
          </a:p>
        </p:txBody>
      </p:sp>
    </p:spTree>
    <p:extLst>
      <p:ext uri="{BB962C8B-B14F-4D97-AF65-F5344CB8AC3E}">
        <p14:creationId xmlns:p14="http://schemas.microsoft.com/office/powerpoint/2010/main" val="123255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5FB2-F363-F834-3173-89534AFF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674C-0C0C-D2E4-D465-49F8AE09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B24C0-05D8-8E7B-6BD5-139B5889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56" y="2323602"/>
            <a:ext cx="7060490" cy="39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5CAE-A262-7C59-3D1C-2CB935BD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B3A6-D90A-B0FD-3156-1DAB7FEE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75C2A-B723-B648-9ADB-119A58D59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37" y="2439257"/>
            <a:ext cx="6964563" cy="39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6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9E6-2E90-7758-3B0B-B026A27A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55A3-4749-32C2-3206-AA7463EC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F79F3-A3A5-5267-E70A-1A9BC7B4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95" y="2718391"/>
            <a:ext cx="6718757" cy="37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8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4548-FA63-3D40-A132-3EEC7C60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EB9D-E663-F90B-42DF-13AE1044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WHITEBOARD(WRITING)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96DE0-6F60-D2A7-72E9-9A4218FB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7" y="2530816"/>
            <a:ext cx="6756829" cy="39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5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1185-6CA8-E739-9ECC-399E5110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FAB1-D912-8B39-EC26-DD36E632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IMPORT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9A668-5EAF-6E5D-A679-E4803E79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58" y="2478513"/>
            <a:ext cx="7738084" cy="35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7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C539-1190-DB47-5464-4B52EF8F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63D8-4977-3142-CDA1-A13DF9C0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WHITEBOARD(SLIDESHOW)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85A38-A95C-301E-E016-DF43533B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01" y="2440021"/>
            <a:ext cx="6326314" cy="37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2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B1BA-D960-5B3B-6BC6-FC874FCD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97E0-9CF3-7379-CED0-4E6677CA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successfully demonstrates the integration of computer vision and gesture control within a  application</a:t>
            </a:r>
          </a:p>
          <a:p>
            <a:r>
              <a:rPr lang="en-US" dirty="0"/>
              <a:t>The project showcases how modern technology can transform traditional tasks, such as drawing or painting, into engaging digital experiences that are accessible to a broader audience. </a:t>
            </a:r>
          </a:p>
          <a:p>
            <a:r>
              <a:rPr lang="en-US" dirty="0"/>
              <a:t>This gesture based whiteboard serves as an excellent example of combining innovative user interfaces with practical applications, and it opens up possibilities for future development in gesture-controlled applications.</a:t>
            </a:r>
          </a:p>
          <a:p>
            <a:r>
              <a:rPr lang="en-US" dirty="0"/>
              <a:t>With further development, the application could be enhanced with additional gestures, multi-user support, or integration with other platforms, making it a versatile tool in the realm of digital creativity</a:t>
            </a:r>
          </a:p>
        </p:txBody>
      </p:sp>
    </p:spTree>
    <p:extLst>
      <p:ext uri="{BB962C8B-B14F-4D97-AF65-F5344CB8AC3E}">
        <p14:creationId xmlns:p14="http://schemas.microsoft.com/office/powerpoint/2010/main" val="142474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6D54-BF0C-5B15-417A-AA24790F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3285-3D60-3B5D-0E1F-418DDB0B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B04AA-E96D-B2C6-3978-221D47A0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9E0E-57C7-D262-D475-B4AB6A84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This project introduces a gesture-based whiteboard system that utilizes Django for backend development and Machine Learning (ML) for gesture recognition.</a:t>
            </a:r>
          </a:p>
          <a:p>
            <a:r>
              <a:rPr lang="en-US" dirty="0"/>
              <a:t>The primary objective of this project is to develop a user-friendly and innovative whiteboard system that allows users to interact with the interface using gestures instead of traditional input devices like a mouse or keyboard.</a:t>
            </a:r>
          </a:p>
          <a:p>
            <a:r>
              <a:rPr lang="en-US" dirty="0"/>
              <a:t>The proposed system will consist of a web application where users can access the whiteboard interface.</a:t>
            </a:r>
          </a:p>
          <a:p>
            <a:r>
              <a:rPr lang="en-US" dirty="0"/>
              <a:t>Through the integration of ML algorithms, the system will be able to interpret hand gestures captured via a camera feed, allowing users to control whiteboard function seamlessly.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04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433B-4165-BE37-3D37-034F0442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2181-84A8-FBB0-23F1-70F4F36D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39A75-28F7-E51C-8E7A-5907EB11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52" y="3130684"/>
            <a:ext cx="8065744" cy="12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14A6-4886-1C05-564A-F0B65476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8F11-A9BA-8D89-A3CC-8750DE7E7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1(WHITEBOARD)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E18C8-08AA-5318-E7AD-1FD78EA8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83" y="2475062"/>
            <a:ext cx="7355510" cy="338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3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4708-D69E-25CE-DB48-CB1CF1FA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10D0-E986-7E22-213C-FE6C246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1(SLIDESHOW)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187CA-8950-468D-5956-1C5DEF3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96" y="2524227"/>
            <a:ext cx="8017607" cy="36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7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8D2B-8BDC-7BEA-DA51-78B3D95D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F7C6F-6AFA-68B5-271B-CCB15BD30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45" y="1999674"/>
            <a:ext cx="9285038" cy="3762030"/>
          </a:xfrm>
        </p:spPr>
      </p:pic>
    </p:spTree>
    <p:extLst>
      <p:ext uri="{BB962C8B-B14F-4D97-AF65-F5344CB8AC3E}">
        <p14:creationId xmlns:p14="http://schemas.microsoft.com/office/powerpoint/2010/main" val="151200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80B7-B2AA-1575-9A6D-7E35D5C5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LANDMARK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AC8B-492D-30E4-D7DC-05728E07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Hand Landmark Model is a critical component of the </a:t>
            </a:r>
            <a:r>
              <a:rPr lang="en-US" dirty="0" err="1"/>
              <a:t>MediaPipe</a:t>
            </a:r>
            <a:r>
              <a:rPr lang="en-US" dirty="0"/>
              <a:t> Hands solution, designed to detect and track precise hand landmarks in real-time. </a:t>
            </a:r>
          </a:p>
          <a:p>
            <a:r>
              <a:rPr lang="en-US" dirty="0"/>
              <a:t>The Hand Landmark Model works in conjunction with a hand detection model (like </a:t>
            </a:r>
            <a:r>
              <a:rPr lang="en-US" dirty="0" err="1"/>
              <a:t>BlazePalm</a:t>
            </a:r>
            <a:r>
              <a:rPr lang="en-US" dirty="0"/>
              <a:t>). First, the hand detection model identifies the region of interest (ROI) in the image where a hand is located. This ROI is then passed to the Hand Landmark Model for further analysis.</a:t>
            </a:r>
          </a:p>
          <a:p>
            <a:r>
              <a:rPr lang="en-US" dirty="0"/>
              <a:t>The model processes the ROI to detect 21 specific landmarks on the hand, providing their precise coordinates in 3D space (x, y, and z). The x and y coordinates represent the landmark’s position in the image, while the z coordinate indicates the depth (distance from the camera).</a:t>
            </a:r>
          </a:p>
        </p:txBody>
      </p:sp>
    </p:spTree>
    <p:extLst>
      <p:ext uri="{BB962C8B-B14F-4D97-AF65-F5344CB8AC3E}">
        <p14:creationId xmlns:p14="http://schemas.microsoft.com/office/powerpoint/2010/main" val="184357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D550-1022-12A6-E6A0-2F600156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 IN HAND LANDMARKING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FD8E-99CD-54D8-A8EE-01A1042C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Heatmap-based Regression</a:t>
            </a:r>
            <a:r>
              <a:rPr lang="en-US" dirty="0"/>
              <a:t>: The hand landmark model uses a heatmap-based approach to regress the 2D positions of 21 hand landmarks. A heatmap is generated for each landmark, where the intensity at each pixel represents the likelihood of the landmark being at that location.</a:t>
            </a:r>
          </a:p>
          <a:p>
            <a:r>
              <a:rPr lang="en-US" b="1" dirty="0"/>
              <a:t>Convolutional Neural Network (CNN)</a:t>
            </a:r>
            <a:r>
              <a:rPr lang="en-US" dirty="0"/>
              <a:t>: A deep CNN processes the cropped region of interest (ROI) from the hand detection stage. This network is trained to output the 21 landmark coordinates (x, y, z)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2DC5-0C43-32A9-CCA8-FFEB001F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1F04-986F-A4B9-DD1D-2CB45AAA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3D Pose Estimation</a:t>
            </a:r>
            <a:r>
              <a:rPr lang="en-US" dirty="0"/>
              <a:t>: In addition to 2D landmark coordinates, the model also predicts the z-coordinate (depth) of each landmark relative to the hand's center, enabling 3D hand pose estimation.</a:t>
            </a:r>
          </a:p>
          <a:p>
            <a:r>
              <a:rPr lang="en-US" b="1" dirty="0"/>
              <a:t>Regression Head</a:t>
            </a:r>
            <a:r>
              <a:rPr lang="en-US" dirty="0"/>
              <a:t>: The final layer of the network consists of a regression head that outputs the precise coordinates of the landmarks. The model is trained to minimize the error between predicted and true landmark positions using a loss function (e.g., Mean Squared Error).</a:t>
            </a:r>
          </a:p>
        </p:txBody>
      </p:sp>
    </p:spTree>
    <p:extLst>
      <p:ext uri="{BB962C8B-B14F-4D97-AF65-F5344CB8AC3E}">
        <p14:creationId xmlns:p14="http://schemas.microsoft.com/office/powerpoint/2010/main" val="414155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197</TotalTime>
  <Words>567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GESTURE BASED WHITEBOARD</vt:lpstr>
      <vt:lpstr>ABSTRACT</vt:lpstr>
      <vt:lpstr>DATAFLOW DIAGRAM</vt:lpstr>
      <vt:lpstr>PowerPoint Presentation</vt:lpstr>
      <vt:lpstr>PowerPoint Presentation</vt:lpstr>
      <vt:lpstr>ALGORITHM</vt:lpstr>
      <vt:lpstr>HAND LANDMARK MODEL</vt:lpstr>
      <vt:lpstr>ALGORITHM USED IN HAND LANDMARKING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</dc:creator>
  <cp:lastModifiedBy>vishnu</cp:lastModifiedBy>
  <cp:revision>1</cp:revision>
  <dcterms:created xsi:type="dcterms:W3CDTF">2024-08-15T14:02:50Z</dcterms:created>
  <dcterms:modified xsi:type="dcterms:W3CDTF">2024-08-15T17:20:17Z</dcterms:modified>
</cp:coreProperties>
</file>