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578B-F6F7-9F4F-B0AC-CAAD2B9A604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48EE-5FAD-9749-9938-137E8FD3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gamma.app" TargetMode="Externa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hyperlink" Target="https://gamma.app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gamma.app" TargetMode="External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gamma.app" TargetMode="External" /><Relationship Id="rId5" Type="http://schemas.openxmlformats.org/officeDocument/2006/relationships/image" Target="../media/image6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9847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Phone Interviews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Phone interviews are often the initial screening stage for job candidates. They allow employers to assess communication skills, professionalism, and qualifications.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84" y="168116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524958"/>
            <a:ext cx="56665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In-Person Interviews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673084" y="376785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802499"/>
            <a:ext cx="3263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Face-to-Face Interaction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In-person interviews provide the opportunity for candidates and employers to build rapport and establish a personal connection.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9407962" y="3767852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802499"/>
            <a:ext cx="3797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Body Language Observation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28291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Employers can observe non-verbal cues and assess the candidate's interpersonal skills and demeanor.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7056738" y="3856338"/>
            <a:ext cx="516925" cy="516924"/>
          </a:xfrm>
          <a:prstGeom prst="roundRect">
            <a:avLst>
              <a:gd name="adj" fmla="val 176890772"/>
            </a:avLst>
          </a:prstGeom>
          <a:noFill/>
          <a:ln w="22860">
            <a:solidFill>
              <a:srgbClr val="CAC5C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7086290" y="4169892"/>
            <a:ext cx="10405" cy="104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C5C4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Loading...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853" y="4017799"/>
            <a:ext cx="217828" cy="1803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37993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Panel Interviews</a:t>
            </a:r>
            <a:endParaRPr lang="en-US" sz="4374" dirty="0"/>
          </a:p>
        </p:txBody>
      </p:sp>
      <p:sp>
        <p:nvSpPr>
          <p:cNvPr id="11" name="Shape 6"/>
          <p:cNvSpPr/>
          <p:nvPr/>
        </p:nvSpPr>
        <p:spPr>
          <a:xfrm>
            <a:off x="2037993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2220278" y="394561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2760107" y="3980259"/>
            <a:ext cx="29178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Multiple Perspectives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2760107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Candidates face a panel of interviewers with diverse backgrounds and expertise, providing a comprehensive assessment.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7579162" y="3945612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2"/>
          <p:cNvSpPr/>
          <p:nvPr/>
        </p:nvSpPr>
        <p:spPr>
          <a:xfrm>
            <a:off x="8148399" y="3980259"/>
            <a:ext cx="2862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Thorough Evaluation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8148399" y="446067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Interviews with multiple panel members offer a holistic view of the candidate's qualifications and potential fit.</a:t>
            </a:r>
            <a:endParaRPr lang="en-US" sz="1750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2469475"/>
            <a:ext cx="59808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Behavioral Interviews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7817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20278" y="3823454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858101"/>
            <a:ext cx="30209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Actions and Reactions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33851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Candidates are asked to provide examples of past behavior, allowing interviewers to predict future performance.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7817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579162" y="3823454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858101"/>
            <a:ext cx="34013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Competency Assessment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33851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Interviewers evaluate specific competencies and assess the candidate's ability to handle various situations.</a:t>
            </a:r>
            <a:endParaRPr lang="en-US" sz="1750" dirty="0"/>
          </a:p>
        </p:txBody>
      </p:sp>
      <p:pic>
        <p:nvPicPr>
          <p:cNvPr id="1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524958"/>
            <a:ext cx="56432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Technical Interviews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15484" y="376785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802499"/>
            <a:ext cx="30745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Problem-Solving Skills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Candidates demonstrate their technical expertise and problem-solving abilities through coding challenges or technical questions.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5750362" y="3767852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802499"/>
            <a:ext cx="32544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Technical Compatibility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Employers assess if the candidate's skills match the technical requirements of the role and the organization.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7056759" y="3856360"/>
            <a:ext cx="516881" cy="516881"/>
          </a:xfrm>
          <a:prstGeom prst="roundRect">
            <a:avLst>
              <a:gd name="adj" fmla="val 176905488"/>
            </a:avLst>
          </a:prstGeom>
          <a:noFill/>
          <a:ln w="22860">
            <a:solidFill>
              <a:srgbClr val="CAC5C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7515396" y="4218066"/>
            <a:ext cx="9533" cy="9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C5C4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Loading...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181" y="4032983"/>
            <a:ext cx="185396" cy="1517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37993" y="25249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Case Interviews</a:t>
            </a:r>
            <a:endParaRPr lang="en-US" sz="4374" dirty="0"/>
          </a:p>
        </p:txBody>
      </p:sp>
      <p:sp>
        <p:nvSpPr>
          <p:cNvPr id="11" name="Shape 6"/>
          <p:cNvSpPr/>
          <p:nvPr/>
        </p:nvSpPr>
        <p:spPr>
          <a:xfrm>
            <a:off x="2037993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2220278" y="376785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2760107" y="3802499"/>
            <a:ext cx="34207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Creative Problem Solving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2760107" y="4282916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Candidates analyze and propose solutions to complex business problems, demonstrating strategic thinking and analytical skills.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6285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7579162" y="3767852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2"/>
          <p:cNvSpPr/>
          <p:nvPr/>
        </p:nvSpPr>
        <p:spPr>
          <a:xfrm>
            <a:off x="8148399" y="3802499"/>
            <a:ext cx="39944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Client Interaction Simulation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8148399" y="4282916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Simulates consulting scenarios, evaluating a candidate's ability to communicate solutions effectively and think on their feet.</a:t>
            </a:r>
            <a:endParaRPr lang="en-US" sz="1750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9137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Group Interviews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2220278" y="5156597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760107" y="5191244"/>
            <a:ext cx="3245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Collaborative Dynamics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60107" y="567166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format evaluates how candidates interact and communicate in a team setting, assessing teamwork and leadership potential.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7579162" y="5156597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8148399" y="5191244"/>
            <a:ext cx="43919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Conflict Resolution Observation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8148399" y="567166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Offers insight into how candidates manage disagreements and resolve conflicts in a group environment.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12564791" y="3877991"/>
            <a:ext cx="473618" cy="473618"/>
          </a:xfrm>
          <a:prstGeom prst="roundRect">
            <a:avLst>
              <a:gd name="adj" fmla="val 193065056"/>
            </a:avLst>
          </a:prstGeom>
          <a:noFill/>
          <a:ln w="22860">
            <a:solidFill>
              <a:srgbClr val="CAC5C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2658716" y="3924793"/>
            <a:ext cx="8637" cy="8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C5C4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Loading...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6604" y="4021482"/>
            <a:ext cx="210842" cy="17326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33199" y="23513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Virtual Interviews</a:t>
            </a:r>
            <a:endParaRPr lang="en-US" sz="4374" dirty="0"/>
          </a:p>
        </p:txBody>
      </p:sp>
      <p:sp>
        <p:nvSpPr>
          <p:cNvPr id="10" name="Shape 5"/>
          <p:cNvSpPr/>
          <p:nvPr/>
        </p:nvSpPr>
        <p:spPr>
          <a:xfrm>
            <a:off x="833199" y="35525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1015484" y="359425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7"/>
          <p:cNvSpPr/>
          <p:nvPr/>
        </p:nvSpPr>
        <p:spPr>
          <a:xfrm>
            <a:off x="1555313" y="362890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Digital Communication Skills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1555313" y="4456509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Candidates demonstrate their ability to articulate responses effectively and engage in meaningful conversations virtually.</a:t>
            </a:r>
            <a:endParaRPr lang="en-US" sz="1750" dirty="0"/>
          </a:p>
        </p:txBody>
      </p:sp>
      <p:sp>
        <p:nvSpPr>
          <p:cNvPr id="14" name="Shape 9"/>
          <p:cNvSpPr/>
          <p:nvPr/>
        </p:nvSpPr>
        <p:spPr>
          <a:xfrm>
            <a:off x="5597485" y="35525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5750362" y="359425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1"/>
          <p:cNvSpPr/>
          <p:nvPr/>
        </p:nvSpPr>
        <p:spPr>
          <a:xfrm>
            <a:off x="6319599" y="3628906"/>
            <a:ext cx="31614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Technology Proficiency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6319599" y="41093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Assesses candidates' comfort with virtual platforms and their adaptability to remote work settings.</a:t>
            </a:r>
            <a:endParaRPr lang="en-US" sz="1750" dirty="0"/>
          </a:p>
        </p:txBody>
      </p:sp>
      <p:pic>
        <p:nvPicPr>
          <p:cNvPr id="18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918129350025</cp:lastModifiedBy>
  <cp:revision>2</cp:revision>
  <dcterms:created xsi:type="dcterms:W3CDTF">2024-03-14T09:31:13Z</dcterms:created>
  <dcterms:modified xsi:type="dcterms:W3CDTF">2024-03-14T10:25:31Z</dcterms:modified>
</cp:coreProperties>
</file>